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5.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5" r:id="rId5"/>
    <p:sldMasterId id="2147483660" r:id="rId6"/>
    <p:sldMasterId id="2147483667" r:id="rId7"/>
    <p:sldMasterId id="2147483680" r:id="rId8"/>
    <p:sldMasterId id="2147483686" r:id="rId9"/>
  </p:sldMasterIdLst>
  <p:notesMasterIdLst>
    <p:notesMasterId r:id="rId50"/>
  </p:notes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 id="269" r:id="rId23"/>
    <p:sldId id="270" r:id="rId24"/>
    <p:sldId id="271" r:id="rId25"/>
    <p:sldId id="272" r:id="rId26"/>
    <p:sldId id="273" r:id="rId27"/>
    <p:sldId id="274" r:id="rId28"/>
    <p:sldId id="275" r:id="rId29"/>
    <p:sldId id="276" r:id="rId30"/>
    <p:sldId id="277" r:id="rId31"/>
    <p:sldId id="278" r:id="rId32"/>
    <p:sldId id="279" r:id="rId33"/>
    <p:sldId id="280" r:id="rId34"/>
    <p:sldId id="281" r:id="rId35"/>
    <p:sldId id="282" r:id="rId36"/>
    <p:sldId id="283" r:id="rId37"/>
    <p:sldId id="284" r:id="rId38"/>
    <p:sldId id="285" r:id="rId39"/>
    <p:sldId id="286" r:id="rId40"/>
    <p:sldId id="287" r:id="rId41"/>
    <p:sldId id="288" r:id="rId42"/>
    <p:sldId id="289" r:id="rId43"/>
    <p:sldId id="290" r:id="rId44"/>
    <p:sldId id="291" r:id="rId45"/>
    <p:sldId id="292" r:id="rId46"/>
    <p:sldId id="293" r:id="rId47"/>
    <p:sldId id="294" r:id="rId48"/>
    <p:sldId id="295" r:id="rId49"/>
  </p:sldIdLst>
  <p:sldSz cx="12192000" cy="6858000"/>
  <p:notesSz cx="6858000" cy="9144000"/>
  <p:embeddedFontLst>
    <p:embeddedFont>
      <p:font typeface="Century Gothic" panose="020B0502020202020204" pitchFamily="34" charset="0"/>
      <p:regular r:id="rId51"/>
      <p:bold r:id="rId52"/>
      <p:italic r:id="rId53"/>
      <p:boldItalic r:id="rId54"/>
    </p:embeddedFont>
    <p:embeddedFont>
      <p:font typeface="Verdana" panose="020B0604030504040204" pitchFamily="34" charset="0"/>
      <p:regular r:id="rId55"/>
      <p:bold r:id="rId56"/>
      <p:italic r:id="rId57"/>
      <p:boldItalic r:id="rId5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9" roundtripDataSignature="AMtx7mjP6TRy6B5m2g4rBNi0Byx7WelvR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D6CC012-0C71-F87B-EDEC-3202B3307146}" v="10" dt="2025-05-09T06:09:38.300"/>
  </p1510:revLst>
</p1510:revInfo>
</file>

<file path=ppt/tableStyles.xml><?xml version="1.0" encoding="utf-8"?>
<a:tblStyleLst xmlns:a="http://schemas.openxmlformats.org/drawingml/2006/main" def="{4C116CF7-BCAD-4DB4-A7AF-1E5F198A53D1}">
  <a:tblStyle styleId="{4C116CF7-BCAD-4DB4-A7AF-1E5F198A53D1}"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CF4"/>
          </a:solidFill>
        </a:fill>
      </a:tcStyle>
    </a:wholeTbl>
    <a:band1H>
      <a:tcTxStyle/>
      <a:tcStyle>
        <a:tcBdr/>
        <a:fill>
          <a:solidFill>
            <a:srgbClr val="CFD7E7"/>
          </a:solidFill>
        </a:fill>
      </a:tcStyle>
    </a:band1H>
    <a:band2H>
      <a:tcTxStyle/>
      <a:tcStyle>
        <a:tcBdr/>
      </a:tcStyle>
    </a:band2H>
    <a:band1V>
      <a:tcTxStyle/>
      <a:tcStyle>
        <a:tcBdr/>
        <a:fill>
          <a:solidFill>
            <a:srgbClr val="CFD7E7"/>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7.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notesMaster" Target="notesMasters/notesMaster1.xml"/><Relationship Id="rId55" Type="http://schemas.openxmlformats.org/officeDocument/2006/relationships/font" Target="fonts/font5.fntdata"/><Relationship Id="rId63" Type="http://schemas.openxmlformats.org/officeDocument/2006/relationships/tableStyles" Target="tableStyle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font" Target="fonts/font3.fntdata"/><Relationship Id="rId58" Type="http://schemas.openxmlformats.org/officeDocument/2006/relationships/font" Target="fonts/font8.fntdata"/><Relationship Id="rId5" Type="http://schemas.openxmlformats.org/officeDocument/2006/relationships/slideMaster" Target="slideMasters/slideMaster2.xml"/><Relationship Id="rId61" Type="http://schemas.openxmlformats.org/officeDocument/2006/relationships/viewProps" Target="viewProps.xml"/><Relationship Id="rId19" Type="http://schemas.openxmlformats.org/officeDocument/2006/relationships/slide" Target="slides/slide10.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font" Target="fonts/font6.fntdata"/><Relationship Id="rId64" Type="http://schemas.microsoft.com/office/2016/11/relationships/changesInfo" Target="changesInfos/changesInfo1.xml"/><Relationship Id="rId8" Type="http://schemas.openxmlformats.org/officeDocument/2006/relationships/slideMaster" Target="slideMasters/slideMaster5.xml"/><Relationship Id="rId51" Type="http://schemas.openxmlformats.org/officeDocument/2006/relationships/font" Target="fonts/font1.fntdata"/><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customschemas.google.com/relationships/presentationmetadata" Target="metadata"/><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font" Target="fonts/font4.fntdata"/><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font" Target="fonts/font7.fntdata"/><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font" Target="fonts/font2.fntdata"/><Relationship Id="rId60" Type="http://schemas.openxmlformats.org/officeDocument/2006/relationships/presProps" Target="presProps.xml"/><Relationship Id="rId65"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 Target="slides/slide4.xml"/><Relationship Id="rId18" Type="http://schemas.openxmlformats.org/officeDocument/2006/relationships/slide" Target="slides/slide9.xml"/><Relationship Id="rId39" Type="http://schemas.openxmlformats.org/officeDocument/2006/relationships/slide" Target="slides/slide3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rdan Palli Oliver Sorabjee" userId="S::jordan.sorabjee@un.org::91bb8fc1-812b-4488-b20e-63435ccc63aa" providerId="AD" clId="Web-{AD6CC012-0C71-F87B-EDEC-3202B3307146}"/>
    <pc:docChg chg="modSld">
      <pc:chgData name="Jordan Palli Oliver Sorabjee" userId="S::jordan.sorabjee@un.org::91bb8fc1-812b-4488-b20e-63435ccc63aa" providerId="AD" clId="Web-{AD6CC012-0C71-F87B-EDEC-3202B3307146}" dt="2025-05-09T06:09:38.300" v="9" actId="20577"/>
      <pc:docMkLst>
        <pc:docMk/>
      </pc:docMkLst>
      <pc:sldChg chg="modSp">
        <pc:chgData name="Jordan Palli Oliver Sorabjee" userId="S::jordan.sorabjee@un.org::91bb8fc1-812b-4488-b20e-63435ccc63aa" providerId="AD" clId="Web-{AD6CC012-0C71-F87B-EDEC-3202B3307146}" dt="2025-05-09T06:09:32.081" v="8" actId="20577"/>
        <pc:sldMkLst>
          <pc:docMk/>
          <pc:sldMk cId="0" sldId="263"/>
        </pc:sldMkLst>
        <pc:spChg chg="mod">
          <ac:chgData name="Jordan Palli Oliver Sorabjee" userId="S::jordan.sorabjee@un.org::91bb8fc1-812b-4488-b20e-63435ccc63aa" providerId="AD" clId="Web-{AD6CC012-0C71-F87B-EDEC-3202B3307146}" dt="2025-05-09T06:09:32.081" v="8" actId="20577"/>
          <ac:spMkLst>
            <pc:docMk/>
            <pc:sldMk cId="0" sldId="263"/>
            <ac:spMk id="328" creationId="{00000000-0000-0000-0000-000000000000}"/>
          </ac:spMkLst>
        </pc:spChg>
      </pc:sldChg>
      <pc:sldChg chg="modSp">
        <pc:chgData name="Jordan Palli Oliver Sorabjee" userId="S::jordan.sorabjee@un.org::91bb8fc1-812b-4488-b20e-63435ccc63aa" providerId="AD" clId="Web-{AD6CC012-0C71-F87B-EDEC-3202B3307146}" dt="2025-05-09T06:09:38.300" v="9" actId="20577"/>
        <pc:sldMkLst>
          <pc:docMk/>
          <pc:sldMk cId="0" sldId="264"/>
        </pc:sldMkLst>
        <pc:spChg chg="mod">
          <ac:chgData name="Jordan Palli Oliver Sorabjee" userId="S::jordan.sorabjee@un.org::91bb8fc1-812b-4488-b20e-63435ccc63aa" providerId="AD" clId="Web-{AD6CC012-0C71-F87B-EDEC-3202B3307146}" dt="2025-05-09T06:09:38.300" v="9" actId="20577"/>
          <ac:spMkLst>
            <pc:docMk/>
            <pc:sldMk cId="0" sldId="264"/>
            <ac:spMk id="33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entury Gothic"/>
                <a:ea typeface="Century Gothic"/>
                <a:cs typeface="Century Gothic"/>
                <a:sym typeface="Century Gothic"/>
              </a:defRPr>
            </a:lvl1pPr>
            <a:lvl2pPr marL="914400" marR="0" lvl="1" indent="-228600" algn="l" rtl="0">
              <a:spcBef>
                <a:spcPts val="0"/>
              </a:spcBef>
              <a:spcAft>
                <a:spcPts val="0"/>
              </a:spcAft>
              <a:buSzPts val="1400"/>
              <a:buNone/>
              <a:defRPr sz="1200" b="0" i="0" u="none" strike="noStrike" cap="none">
                <a:solidFill>
                  <a:schemeClr val="dk1"/>
                </a:solidFill>
                <a:latin typeface="Century Gothic"/>
                <a:ea typeface="Century Gothic"/>
                <a:cs typeface="Century Gothic"/>
                <a:sym typeface="Century Gothic"/>
              </a:defRPr>
            </a:lvl2pPr>
            <a:lvl3pPr marL="1371600" marR="0" lvl="2" indent="-228600" algn="l" rtl="0">
              <a:spcBef>
                <a:spcPts val="0"/>
              </a:spcBef>
              <a:spcAft>
                <a:spcPts val="0"/>
              </a:spcAft>
              <a:buSzPts val="1400"/>
              <a:buNone/>
              <a:defRPr sz="1200" b="0" i="0" u="none" strike="noStrike" cap="none">
                <a:solidFill>
                  <a:schemeClr val="dk1"/>
                </a:solidFill>
                <a:latin typeface="Century Gothic"/>
                <a:ea typeface="Century Gothic"/>
                <a:cs typeface="Century Gothic"/>
                <a:sym typeface="Century Gothic"/>
              </a:defRPr>
            </a:lvl3pPr>
            <a:lvl4pPr marL="1828800" marR="0" lvl="3" indent="-228600" algn="l" rtl="0">
              <a:spcBef>
                <a:spcPts val="0"/>
              </a:spcBef>
              <a:spcAft>
                <a:spcPts val="0"/>
              </a:spcAft>
              <a:buSzPts val="1400"/>
              <a:buNone/>
              <a:defRPr sz="1200" b="0" i="0" u="none" strike="noStrike" cap="none">
                <a:solidFill>
                  <a:schemeClr val="dk1"/>
                </a:solidFill>
                <a:latin typeface="Century Gothic"/>
                <a:ea typeface="Century Gothic"/>
                <a:cs typeface="Century Gothic"/>
                <a:sym typeface="Century Gothic"/>
              </a:defRPr>
            </a:lvl4pPr>
            <a:lvl5pPr marL="2286000" marR="0" lvl="4" indent="-228600" algn="l" rtl="0">
              <a:spcBef>
                <a:spcPts val="0"/>
              </a:spcBef>
              <a:spcAft>
                <a:spcPts val="0"/>
              </a:spcAft>
              <a:buSzPts val="1400"/>
              <a:buNone/>
              <a:defRPr sz="1200" b="0" i="0" u="none" strike="noStrike" cap="none">
                <a:solidFill>
                  <a:schemeClr val="dk1"/>
                </a:solidFill>
                <a:latin typeface="Century Gothic"/>
                <a:ea typeface="Century Gothic"/>
                <a:cs typeface="Century Gothic"/>
                <a:sym typeface="Century Gothic"/>
              </a:defRPr>
            </a:lvl5pPr>
            <a:lvl6pPr marL="2743200" marR="0" lvl="5" indent="-228600" algn="l" rtl="0">
              <a:spcBef>
                <a:spcPts val="0"/>
              </a:spcBef>
              <a:spcAft>
                <a:spcPts val="0"/>
              </a:spcAft>
              <a:buSzPts val="1400"/>
              <a:buNone/>
              <a:defRPr sz="1200" b="0" i="0" u="none" strike="noStrike" cap="none">
                <a:solidFill>
                  <a:schemeClr val="dk1"/>
                </a:solidFill>
                <a:latin typeface="Century Gothic"/>
                <a:ea typeface="Century Gothic"/>
                <a:cs typeface="Century Gothic"/>
                <a:sym typeface="Century Gothic"/>
              </a:defRPr>
            </a:lvl6pPr>
            <a:lvl7pPr marL="3200400" marR="0" lvl="6" indent="-228600" algn="l" rtl="0">
              <a:spcBef>
                <a:spcPts val="0"/>
              </a:spcBef>
              <a:spcAft>
                <a:spcPts val="0"/>
              </a:spcAft>
              <a:buSzPts val="1400"/>
              <a:buNone/>
              <a:defRPr sz="1200" b="0" i="0" u="none" strike="noStrike" cap="none">
                <a:solidFill>
                  <a:schemeClr val="dk1"/>
                </a:solidFill>
                <a:latin typeface="Century Gothic"/>
                <a:ea typeface="Century Gothic"/>
                <a:cs typeface="Century Gothic"/>
                <a:sym typeface="Century Gothic"/>
              </a:defRPr>
            </a:lvl7pPr>
            <a:lvl8pPr marL="3657600" marR="0" lvl="7" indent="-228600" algn="l" rtl="0">
              <a:spcBef>
                <a:spcPts val="0"/>
              </a:spcBef>
              <a:spcAft>
                <a:spcPts val="0"/>
              </a:spcAft>
              <a:buSzPts val="1400"/>
              <a:buNone/>
              <a:defRPr sz="1200" b="0" i="0" u="none" strike="noStrike" cap="none">
                <a:solidFill>
                  <a:schemeClr val="dk1"/>
                </a:solidFill>
                <a:latin typeface="Century Gothic"/>
                <a:ea typeface="Century Gothic"/>
                <a:cs typeface="Century Gothic"/>
                <a:sym typeface="Century Gothic"/>
              </a:defRPr>
            </a:lvl8pPr>
            <a:lvl9pPr marL="4114800" marR="0" lvl="8" indent="-228600" algn="l" rtl="0">
              <a:spcBef>
                <a:spcPts val="0"/>
              </a:spcBef>
              <a:spcAft>
                <a:spcPts val="0"/>
              </a:spcAft>
              <a:buSzPts val="1400"/>
              <a:buNone/>
              <a:defRPr sz="1200" b="0" i="0" u="none" strike="noStrike" cap="none">
                <a:solidFill>
                  <a:schemeClr val="dk1"/>
                </a:solidFill>
                <a:latin typeface="Century Gothic"/>
                <a:ea typeface="Century Gothic"/>
                <a:cs typeface="Century Gothic"/>
                <a:sym typeface="Century Gothic"/>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entury Gothic"/>
                <a:ea typeface="Century Gothic"/>
                <a:cs typeface="Century Gothic"/>
                <a:sym typeface="Century Gothic"/>
              </a:rPr>
              <a:t>‹#›</a:t>
            </a:fld>
            <a:endParaRPr sz="1200" b="0" i="0" u="none" strike="noStrike" cap="none">
              <a:solidFill>
                <a:schemeClr val="dk1"/>
              </a:solidFill>
              <a:latin typeface="Century Gothic"/>
              <a:ea typeface="Century Gothic"/>
              <a:cs typeface="Century Gothic"/>
              <a:sym typeface="Century Gothic"/>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8" name="Google Shape;238;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Find guidance inserted in the note section of each slide.</a:t>
            </a:r>
            <a:endParaRPr/>
          </a:p>
        </p:txBody>
      </p:sp>
      <p:sp>
        <p:nvSpPr>
          <p:cNvPr id="239" name="Google Shape;239;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t>10</a:t>
            </a:fld>
            <a:endParaRPr sz="1200" b="0" i="0" u="none" strike="noStrike" cap="none">
              <a:solidFill>
                <a:srgbClr val="000000"/>
              </a:solidFill>
              <a:latin typeface="Arial"/>
              <a:ea typeface="Arial"/>
              <a:cs typeface="Arial"/>
              <a:sym typeface="Arial"/>
            </a:endParaRPr>
          </a:p>
        </p:txBody>
      </p:sp>
      <p:sp>
        <p:nvSpPr>
          <p:cNvPr id="337" name="Google Shape;337;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38" name="Google Shape;338;p10: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200"/>
              <a:buFont typeface="Calibri"/>
              <a:buNone/>
            </a:pPr>
            <a:r>
              <a:rPr lang="en-US" sz="1200" b="0" i="0" u="none" strike="noStrike" cap="none">
                <a:solidFill>
                  <a:srgbClr val="000000"/>
                </a:solidFill>
                <a:latin typeface="Calibri"/>
                <a:ea typeface="Calibri"/>
                <a:cs typeface="Calibri"/>
                <a:sym typeface="Calibri"/>
              </a:rPr>
              <a:t>4/9/2025</a:t>
            </a:r>
            <a:endParaRPr sz="1200" b="0" i="0" u="none" strike="noStrike" cap="none">
              <a:solidFill>
                <a:srgbClr val="000000"/>
              </a:solidFill>
              <a:latin typeface="Calibri"/>
              <a:ea typeface="Calibri"/>
              <a:cs typeface="Calibri"/>
              <a:sym typeface="Calibri"/>
            </a:endParaRPr>
          </a:p>
        </p:txBody>
      </p:sp>
      <p:sp>
        <p:nvSpPr>
          <p:cNvPr id="339" name="Google Shape;339;p10:notes"/>
          <p:cNvSpPr txBox="1">
            <a:spLocks noGrp="1"/>
          </p:cNvSpPr>
          <p:nvPr>
            <p:ph type="body" idx="1"/>
          </p:nvPr>
        </p:nvSpPr>
        <p:spPr>
          <a:xfrm>
            <a:off x="701040" y="4415790"/>
            <a:ext cx="5608320" cy="488061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sz="1200" b="0">
              <a:solidFill>
                <a:schemeClr val="dk1"/>
              </a:solidFill>
              <a:latin typeface="Century Gothic"/>
              <a:ea typeface="Century Gothic"/>
              <a:cs typeface="Century Gothic"/>
              <a:sym typeface="Century Gothic"/>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9" name="Google Shape;349;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Before conducting a building search you need to conduct a basic threat assessment. Although this is the role of the IED TM advisor and Search Advisory, it is always worth conducting a basic threat assessment to determine if there is a threat to your team.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6" name="Google Shape;356;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600" b="1"/>
              <a:t>Conditions that Must Be Met:</a:t>
            </a:r>
            <a:endParaRPr/>
          </a:p>
          <a:p>
            <a:pPr marL="342900" lvl="0" indent="-342900" algn="l" rtl="0">
              <a:spcBef>
                <a:spcPts val="600"/>
              </a:spcBef>
              <a:spcAft>
                <a:spcPts val="0"/>
              </a:spcAft>
              <a:buClr>
                <a:schemeClr val="dk1"/>
              </a:buClr>
              <a:buSzPts val="1200"/>
              <a:buFont typeface="Century Gothic"/>
              <a:buAutoNum type="arabicPeriod"/>
            </a:pPr>
            <a:r>
              <a:rPr lang="en-US"/>
              <a:t>Threat Level is LOW or DEEMED MANAGEABLE. I.e. the presence of Explosive Ordnance cannot be confirmed. </a:t>
            </a:r>
            <a:endParaRPr/>
          </a:p>
          <a:p>
            <a:pPr marL="342900" lvl="0" indent="-342900" algn="l" rtl="0">
              <a:spcBef>
                <a:spcPts val="1200"/>
              </a:spcBef>
              <a:spcAft>
                <a:spcPts val="0"/>
              </a:spcAft>
              <a:buClr>
                <a:schemeClr val="dk1"/>
              </a:buClr>
              <a:buSzPts val="1200"/>
              <a:buFont typeface="Century Gothic"/>
              <a:buAutoNum type="arabicPeriod"/>
            </a:pPr>
            <a:r>
              <a:rPr lang="en-US"/>
              <a:t>The building is/was </a:t>
            </a:r>
            <a:r>
              <a:rPr lang="en-US" b="1"/>
              <a:t>NOT</a:t>
            </a:r>
            <a:r>
              <a:rPr lang="en-US"/>
              <a:t> occupied by any armed (friendly or hostile) actors.</a:t>
            </a:r>
            <a:endParaRPr/>
          </a:p>
          <a:p>
            <a:pPr marL="342900" lvl="0" indent="-342900" algn="l" rtl="0">
              <a:spcBef>
                <a:spcPts val="1200"/>
              </a:spcBef>
              <a:spcAft>
                <a:spcPts val="0"/>
              </a:spcAft>
              <a:buClr>
                <a:schemeClr val="dk1"/>
              </a:buClr>
              <a:buSzPts val="1200"/>
              <a:buFont typeface="Century Gothic"/>
              <a:buAutoNum type="arabicPeriod"/>
            </a:pPr>
            <a:r>
              <a:rPr lang="en-US"/>
              <a:t>The search is authorized and coordinated through the chain of command.</a:t>
            </a:r>
            <a:endParaRPr/>
          </a:p>
          <a:p>
            <a:pPr marL="342900" lvl="0" indent="-342900" algn="l" rtl="0">
              <a:spcBef>
                <a:spcPts val="1200"/>
              </a:spcBef>
              <a:spcAft>
                <a:spcPts val="0"/>
              </a:spcAft>
              <a:buClr>
                <a:schemeClr val="dk1"/>
              </a:buClr>
              <a:buSzPts val="1200"/>
              <a:buFont typeface="Century Gothic"/>
              <a:buAutoNum type="arabicPeriod"/>
            </a:pPr>
            <a:r>
              <a:rPr lang="en-US"/>
              <a:t>The team must include properly trained searchers, and if needed, EOD support is on call.</a:t>
            </a:r>
            <a:endParaRPr/>
          </a:p>
          <a:p>
            <a:pPr marL="0" lvl="0" indent="0" algn="l" rtl="0">
              <a:spcBef>
                <a:spcPts val="600"/>
              </a:spcBef>
              <a:spcAft>
                <a:spcPts val="0"/>
              </a:spcAft>
              <a:buNone/>
            </a:pPr>
            <a:endParaRPr/>
          </a:p>
        </p:txBody>
      </p:sp>
      <p:sp>
        <p:nvSpPr>
          <p:cNvPr id="357" name="Google Shape;357;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Google Shape;397;p13:notes"/>
          <p:cNvSpPr>
            <a:spLocks noGrp="1" noRot="1" noChangeAspect="1"/>
          </p:cNvSpPr>
          <p:nvPr>
            <p:ph type="sldImg" idx="2"/>
          </p:nvPr>
        </p:nvSpPr>
        <p:spPr>
          <a:xfrm>
            <a:off x="409575" y="596900"/>
            <a:ext cx="5916613" cy="33289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8" name="Google Shape;398;p13:notes"/>
          <p:cNvSpPr txBox="1">
            <a:spLocks noGrp="1"/>
          </p:cNvSpPr>
          <p:nvPr>
            <p:ph type="body" idx="1"/>
          </p:nvPr>
        </p:nvSpPr>
        <p:spPr>
          <a:xfrm>
            <a:off x="673100" y="4318721"/>
            <a:ext cx="5389563" cy="4562043"/>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0000"/>
              </a:buClr>
              <a:buSzPts val="1200"/>
              <a:buFont typeface="Arial"/>
              <a:buNone/>
            </a:pPr>
            <a:r>
              <a:rPr lang="en-US" b="1">
                <a:solidFill>
                  <a:srgbClr val="000000"/>
                </a:solidFill>
              </a:rPr>
              <a:t>Avoid the compound – </a:t>
            </a:r>
            <a:endParaRPr/>
          </a:p>
          <a:p>
            <a:pPr marL="0" lvl="0" indent="0" algn="l" rtl="0">
              <a:spcBef>
                <a:spcPts val="0"/>
              </a:spcBef>
              <a:spcAft>
                <a:spcPts val="0"/>
              </a:spcAft>
              <a:buClr>
                <a:srgbClr val="000000"/>
              </a:buClr>
              <a:buSzPts val="1200"/>
              <a:buFont typeface="Arial"/>
              <a:buNone/>
            </a:pPr>
            <a:r>
              <a:rPr lang="en-US">
                <a:solidFill>
                  <a:srgbClr val="000000"/>
                </a:solidFill>
              </a:rPr>
              <a:t>Is it mission critical to enter the compound if not weigh up the risk  and threat for operational gain.</a:t>
            </a:r>
            <a:endParaRPr/>
          </a:p>
          <a:p>
            <a:pPr marL="0" lvl="0" indent="0" algn="l" rtl="0">
              <a:spcBef>
                <a:spcPts val="0"/>
              </a:spcBef>
              <a:spcAft>
                <a:spcPts val="0"/>
              </a:spcAft>
              <a:buClr>
                <a:schemeClr val="dk1"/>
              </a:buClr>
              <a:buSzPts val="1200"/>
              <a:buFont typeface="Arial"/>
              <a:buNone/>
            </a:pPr>
            <a:endParaRPr b="1">
              <a:solidFill>
                <a:srgbClr val="000000"/>
              </a:solidFill>
            </a:endParaRPr>
          </a:p>
          <a:p>
            <a:pPr marL="0" lvl="0" indent="0" algn="l" rtl="0">
              <a:spcBef>
                <a:spcPts val="0"/>
              </a:spcBef>
              <a:spcAft>
                <a:spcPts val="0"/>
              </a:spcAft>
              <a:buClr>
                <a:srgbClr val="000000"/>
              </a:buClr>
              <a:buSzPts val="1200"/>
              <a:buFont typeface="Arial"/>
              <a:buNone/>
            </a:pPr>
            <a:r>
              <a:rPr lang="en-US" b="1">
                <a:solidFill>
                  <a:srgbClr val="000000"/>
                </a:solidFill>
              </a:rPr>
              <a:t>Grid and size of target –</a:t>
            </a:r>
            <a:endParaRPr/>
          </a:p>
          <a:p>
            <a:pPr marL="0" lvl="0" indent="0" algn="l" rtl="0">
              <a:spcBef>
                <a:spcPts val="0"/>
              </a:spcBef>
              <a:spcAft>
                <a:spcPts val="0"/>
              </a:spcAft>
              <a:buClr>
                <a:srgbClr val="000000"/>
              </a:buClr>
              <a:buSzPts val="1200"/>
              <a:buFont typeface="Arial"/>
              <a:buNone/>
            </a:pPr>
            <a:r>
              <a:rPr lang="en-US">
                <a:solidFill>
                  <a:srgbClr val="000000"/>
                </a:solidFill>
              </a:rPr>
              <a:t> Identify the location of the buildings to be targeted ensure they match the grids given. How big is the target how complex and what other assets need to be checked e.g. number of building, vehicles, out buildings, scrub, scrap and rubbish areas.</a:t>
            </a:r>
            <a:endParaRPr/>
          </a:p>
          <a:p>
            <a:pPr marL="0" lvl="0" indent="0" algn="l" rtl="0">
              <a:spcBef>
                <a:spcPts val="0"/>
              </a:spcBef>
              <a:spcAft>
                <a:spcPts val="0"/>
              </a:spcAft>
              <a:buClr>
                <a:schemeClr val="dk1"/>
              </a:buClr>
              <a:buSzPts val="1200"/>
              <a:buFont typeface="Arial"/>
              <a:buNone/>
            </a:pPr>
            <a:endParaRPr>
              <a:solidFill>
                <a:srgbClr val="000000"/>
              </a:solidFill>
            </a:endParaRPr>
          </a:p>
          <a:p>
            <a:pPr marL="0" lvl="0" indent="0" algn="l" rtl="0">
              <a:spcBef>
                <a:spcPts val="0"/>
              </a:spcBef>
              <a:spcAft>
                <a:spcPts val="0"/>
              </a:spcAft>
              <a:buClr>
                <a:srgbClr val="000000"/>
              </a:buClr>
              <a:buSzPts val="1200"/>
              <a:buFont typeface="Arial"/>
              <a:buNone/>
            </a:pPr>
            <a:r>
              <a:rPr lang="en-US" b="1">
                <a:solidFill>
                  <a:srgbClr val="000000"/>
                </a:solidFill>
              </a:rPr>
              <a:t>Pattern of Life – </a:t>
            </a:r>
            <a:endParaRPr/>
          </a:p>
          <a:p>
            <a:pPr marL="0" lvl="0" indent="0" algn="l" rtl="0">
              <a:spcBef>
                <a:spcPts val="0"/>
              </a:spcBef>
              <a:spcAft>
                <a:spcPts val="0"/>
              </a:spcAft>
              <a:buClr>
                <a:srgbClr val="000000"/>
              </a:buClr>
              <a:buSzPts val="1200"/>
              <a:buFont typeface="Arial"/>
              <a:buNone/>
            </a:pPr>
            <a:r>
              <a:rPr lang="en-US">
                <a:solidFill>
                  <a:srgbClr val="000000"/>
                </a:solidFill>
              </a:rPr>
              <a:t>When is the best time to search by day at night, It may seem trivial but it could safe on time or reduce the chance of attack or civil unrest.</a:t>
            </a:r>
            <a:endParaRPr/>
          </a:p>
          <a:p>
            <a:pPr marL="0" lvl="0" indent="0" algn="l" rtl="0">
              <a:spcBef>
                <a:spcPts val="0"/>
              </a:spcBef>
              <a:spcAft>
                <a:spcPts val="0"/>
              </a:spcAft>
              <a:buClr>
                <a:schemeClr val="dk1"/>
              </a:buClr>
              <a:buSzPts val="1200"/>
              <a:buFont typeface="Arial"/>
              <a:buNone/>
            </a:pPr>
            <a:endParaRPr>
              <a:solidFill>
                <a:srgbClr val="000000"/>
              </a:solidFill>
            </a:endParaRPr>
          </a:p>
          <a:p>
            <a:pPr marL="0" lvl="0" indent="0" algn="l" rtl="0">
              <a:spcBef>
                <a:spcPts val="0"/>
              </a:spcBef>
              <a:spcAft>
                <a:spcPts val="0"/>
              </a:spcAft>
              <a:buClr>
                <a:srgbClr val="000000"/>
              </a:buClr>
              <a:buSzPts val="1200"/>
              <a:buFont typeface="Arial"/>
              <a:buNone/>
            </a:pPr>
            <a:r>
              <a:rPr lang="en-US" b="1">
                <a:solidFill>
                  <a:srgbClr val="000000"/>
                </a:solidFill>
              </a:rPr>
              <a:t>Time available – </a:t>
            </a:r>
            <a:endParaRPr/>
          </a:p>
          <a:p>
            <a:pPr marL="0" lvl="0" indent="0" algn="l" rtl="0">
              <a:spcBef>
                <a:spcPts val="0"/>
              </a:spcBef>
              <a:spcAft>
                <a:spcPts val="0"/>
              </a:spcAft>
              <a:buClr>
                <a:srgbClr val="000000"/>
              </a:buClr>
              <a:buSzPts val="1200"/>
              <a:buFont typeface="Arial"/>
              <a:buNone/>
            </a:pPr>
            <a:r>
              <a:rPr lang="en-US">
                <a:solidFill>
                  <a:srgbClr val="000000"/>
                </a:solidFill>
              </a:rPr>
              <a:t>Hope long do you have to plan the op, how long to conduct the operation, what can you achieve in the time</a:t>
            </a:r>
            <a:endParaRPr/>
          </a:p>
          <a:p>
            <a:pPr marL="0" lvl="0" indent="0" algn="l" rtl="0">
              <a:spcBef>
                <a:spcPts val="0"/>
              </a:spcBef>
              <a:spcAft>
                <a:spcPts val="0"/>
              </a:spcAft>
              <a:buClr>
                <a:schemeClr val="dk1"/>
              </a:buClr>
              <a:buSzPts val="1200"/>
              <a:buFont typeface="Arial"/>
              <a:buNone/>
            </a:pPr>
            <a:endParaRPr>
              <a:solidFill>
                <a:srgbClr val="000000"/>
              </a:solidFill>
            </a:endParaRPr>
          </a:p>
          <a:p>
            <a:pPr marL="0" lvl="0" indent="0" algn="l" rtl="0">
              <a:spcBef>
                <a:spcPts val="0"/>
              </a:spcBef>
              <a:spcAft>
                <a:spcPts val="0"/>
              </a:spcAft>
              <a:buClr>
                <a:srgbClr val="000000"/>
              </a:buClr>
              <a:buSzPts val="1200"/>
              <a:buFont typeface="Arial"/>
              <a:buNone/>
            </a:pPr>
            <a:r>
              <a:rPr lang="en-US" b="1">
                <a:solidFill>
                  <a:srgbClr val="000000"/>
                </a:solidFill>
              </a:rPr>
              <a:t>Number of Teams –</a:t>
            </a:r>
            <a:endParaRPr/>
          </a:p>
          <a:p>
            <a:pPr marL="0" lvl="0" indent="0" algn="l" rtl="0">
              <a:spcBef>
                <a:spcPts val="0"/>
              </a:spcBef>
              <a:spcAft>
                <a:spcPts val="0"/>
              </a:spcAft>
              <a:buClr>
                <a:srgbClr val="000000"/>
              </a:buClr>
              <a:buSzPts val="1200"/>
              <a:buFont typeface="Arial"/>
              <a:buNone/>
            </a:pPr>
            <a:r>
              <a:rPr lang="en-US">
                <a:solidFill>
                  <a:srgbClr val="000000"/>
                </a:solidFill>
              </a:rPr>
              <a:t> This will be calculated on the size of the target and the time you have, resources available etc.</a:t>
            </a:r>
            <a:endParaRPr/>
          </a:p>
          <a:p>
            <a:pPr marL="0" lvl="0" indent="0" algn="l" rtl="0">
              <a:spcBef>
                <a:spcPts val="0"/>
              </a:spcBef>
              <a:spcAft>
                <a:spcPts val="0"/>
              </a:spcAft>
              <a:buClr>
                <a:schemeClr val="dk1"/>
              </a:buClr>
              <a:buSzPts val="1200"/>
              <a:buFont typeface="Arial"/>
              <a:buNone/>
            </a:pPr>
            <a:endParaRPr>
              <a:solidFill>
                <a:srgbClr val="000000"/>
              </a:solidFill>
            </a:endParaRPr>
          </a:p>
          <a:p>
            <a:pPr marL="0" lvl="0" indent="0" algn="l" rtl="0">
              <a:spcBef>
                <a:spcPts val="0"/>
              </a:spcBef>
              <a:spcAft>
                <a:spcPts val="0"/>
              </a:spcAft>
              <a:buClr>
                <a:srgbClr val="000000"/>
              </a:buClr>
              <a:buSzPts val="1200"/>
              <a:buFont typeface="Arial"/>
              <a:buNone/>
            </a:pPr>
            <a:r>
              <a:rPr lang="en-US" b="1">
                <a:solidFill>
                  <a:srgbClr val="000000"/>
                </a:solidFill>
              </a:rPr>
              <a:t>Other agencies – </a:t>
            </a:r>
            <a:endParaRPr/>
          </a:p>
          <a:p>
            <a:pPr marL="0" lvl="0" indent="0" algn="l" rtl="0">
              <a:spcBef>
                <a:spcPts val="0"/>
              </a:spcBef>
              <a:spcAft>
                <a:spcPts val="0"/>
              </a:spcAft>
              <a:buClr>
                <a:srgbClr val="000000"/>
              </a:buClr>
              <a:buSzPts val="1200"/>
              <a:buFont typeface="Arial"/>
              <a:buNone/>
            </a:pPr>
            <a:r>
              <a:rPr lang="en-US">
                <a:solidFill>
                  <a:srgbClr val="000000"/>
                </a:solidFill>
              </a:rPr>
              <a:t>What assets have you at your disposal, Military Police, heli support, search dogs etc..</a:t>
            </a:r>
            <a:endParaRPr/>
          </a:p>
          <a:p>
            <a:pPr marL="0" lvl="0" indent="0" algn="l" rtl="0">
              <a:spcBef>
                <a:spcPts val="0"/>
              </a:spcBef>
              <a:spcAft>
                <a:spcPts val="0"/>
              </a:spcAft>
              <a:buClr>
                <a:schemeClr val="dk1"/>
              </a:buClr>
              <a:buSzPts val="1200"/>
              <a:buFont typeface="Arial"/>
              <a:buNone/>
            </a:pPr>
            <a:endParaRPr>
              <a:solidFill>
                <a:srgbClr val="000000"/>
              </a:solidFill>
            </a:endParaRPr>
          </a:p>
          <a:p>
            <a:pPr marL="0" lvl="0" indent="0" algn="l" rtl="0">
              <a:spcBef>
                <a:spcPts val="0"/>
              </a:spcBef>
              <a:spcAft>
                <a:spcPts val="0"/>
              </a:spcAft>
              <a:buClr>
                <a:srgbClr val="000000"/>
              </a:buClr>
              <a:buSzPts val="1200"/>
              <a:buFont typeface="Arial"/>
              <a:buNone/>
            </a:pPr>
            <a:r>
              <a:rPr lang="en-US" b="1">
                <a:solidFill>
                  <a:srgbClr val="000000"/>
                </a:solidFill>
              </a:rPr>
              <a:t>Tactical situation – </a:t>
            </a:r>
            <a:endParaRPr/>
          </a:p>
          <a:p>
            <a:pPr marL="0" lvl="0" indent="0" algn="l" rtl="0">
              <a:spcBef>
                <a:spcPts val="0"/>
              </a:spcBef>
              <a:spcAft>
                <a:spcPts val="0"/>
              </a:spcAft>
              <a:buClr>
                <a:srgbClr val="000000"/>
              </a:buClr>
              <a:buSzPts val="1200"/>
              <a:buFont typeface="Arial"/>
              <a:buNone/>
            </a:pPr>
            <a:r>
              <a:rPr lang="en-US">
                <a:solidFill>
                  <a:srgbClr val="000000"/>
                </a:solidFill>
              </a:rPr>
              <a:t>This will effect when you conduct operation and how you deploy and extract. It may also dictate when you operation is to be conducted.</a:t>
            </a:r>
            <a:endParaRPr/>
          </a:p>
          <a:p>
            <a:pPr marL="0" lvl="0" indent="0" algn="l" rtl="0">
              <a:spcBef>
                <a:spcPts val="0"/>
              </a:spcBef>
              <a:spcAft>
                <a:spcPts val="0"/>
              </a:spcAft>
              <a:buClr>
                <a:schemeClr val="dk1"/>
              </a:buClr>
              <a:buSzPts val="1200"/>
              <a:buFont typeface="Arial"/>
              <a:buNone/>
            </a:pPr>
            <a:endParaRPr>
              <a:solidFill>
                <a:srgbClr val="000000"/>
              </a:solidFill>
            </a:endParaRPr>
          </a:p>
          <a:p>
            <a:pPr marL="0" lvl="0" indent="0" algn="l" rtl="0">
              <a:spcBef>
                <a:spcPts val="0"/>
              </a:spcBef>
              <a:spcAft>
                <a:spcPts val="0"/>
              </a:spcAft>
              <a:buClr>
                <a:srgbClr val="000000"/>
              </a:buClr>
              <a:buSzPts val="1200"/>
              <a:buFont typeface="Arial"/>
              <a:buNone/>
            </a:pPr>
            <a:r>
              <a:rPr lang="en-US" b="1">
                <a:solidFill>
                  <a:srgbClr val="000000"/>
                </a:solidFill>
              </a:rPr>
              <a:t>Entry location – </a:t>
            </a:r>
            <a:endParaRPr/>
          </a:p>
          <a:p>
            <a:pPr marL="0" lvl="0" indent="0" algn="l" rtl="0">
              <a:spcBef>
                <a:spcPts val="0"/>
              </a:spcBef>
              <a:spcAft>
                <a:spcPts val="0"/>
              </a:spcAft>
              <a:buClr>
                <a:srgbClr val="000000"/>
              </a:buClr>
              <a:buSzPts val="1200"/>
              <a:buFont typeface="Arial"/>
              <a:buNone/>
            </a:pPr>
            <a:r>
              <a:rPr lang="en-US">
                <a:solidFill>
                  <a:srgbClr val="000000"/>
                </a:solidFill>
              </a:rPr>
              <a:t>How do you intend to enter the compound, are you been channeled into an area, what options do you have.</a:t>
            </a:r>
            <a:endParaRPr/>
          </a:p>
          <a:p>
            <a:pPr marL="0" lvl="0" indent="0" algn="l" rtl="0">
              <a:spcBef>
                <a:spcPts val="0"/>
              </a:spcBef>
              <a:spcAft>
                <a:spcPts val="0"/>
              </a:spcAft>
              <a:buClr>
                <a:schemeClr val="dk1"/>
              </a:buClr>
              <a:buSzPts val="1200"/>
              <a:buFont typeface="Arial"/>
              <a:buNone/>
            </a:pPr>
            <a:endParaRPr b="1">
              <a:solidFill>
                <a:srgbClr val="000000"/>
              </a:solidFill>
            </a:endParaRPr>
          </a:p>
          <a:p>
            <a:pPr marL="0" lvl="0" indent="0" algn="l" rtl="0">
              <a:spcBef>
                <a:spcPts val="0"/>
              </a:spcBef>
              <a:spcAft>
                <a:spcPts val="0"/>
              </a:spcAft>
              <a:buClr>
                <a:srgbClr val="000000"/>
              </a:buClr>
              <a:buSzPts val="1200"/>
              <a:buFont typeface="Arial"/>
              <a:buNone/>
            </a:pPr>
            <a:r>
              <a:rPr lang="en-US" b="1">
                <a:solidFill>
                  <a:srgbClr val="000000"/>
                </a:solidFill>
              </a:rPr>
              <a:t>Protection </a:t>
            </a:r>
            <a:r>
              <a:rPr lang="en-US">
                <a:solidFill>
                  <a:srgbClr val="000000"/>
                </a:solidFill>
              </a:rPr>
              <a:t>– </a:t>
            </a:r>
            <a:endParaRPr/>
          </a:p>
          <a:p>
            <a:pPr marL="0" lvl="0" indent="0" algn="l" rtl="0">
              <a:spcBef>
                <a:spcPts val="0"/>
              </a:spcBef>
              <a:spcAft>
                <a:spcPts val="0"/>
              </a:spcAft>
              <a:buClr>
                <a:srgbClr val="000000"/>
              </a:buClr>
              <a:buSzPts val="1200"/>
              <a:buFont typeface="Arial"/>
              <a:buNone/>
            </a:pPr>
            <a:r>
              <a:rPr lang="en-US">
                <a:solidFill>
                  <a:srgbClr val="000000"/>
                </a:solidFill>
              </a:rPr>
              <a:t>are there extra troops available to offer protection external to the building. Is heli support available to provide top cover.,</a:t>
            </a:r>
            <a:endParaRPr/>
          </a:p>
          <a:p>
            <a:pPr marL="0" lvl="0" indent="0" algn="l" rtl="0">
              <a:spcBef>
                <a:spcPts val="0"/>
              </a:spcBef>
              <a:spcAft>
                <a:spcPts val="0"/>
              </a:spcAft>
              <a:buClr>
                <a:schemeClr val="dk1"/>
              </a:buClr>
              <a:buSzPts val="1200"/>
              <a:buFont typeface="Arial"/>
              <a:buNone/>
            </a:pPr>
            <a:endParaRPr>
              <a:solidFill>
                <a:srgbClr val="000000"/>
              </a:solidFill>
            </a:endParaRPr>
          </a:p>
          <a:p>
            <a:pPr marL="0" lvl="0" indent="0" algn="l" rtl="0">
              <a:spcBef>
                <a:spcPts val="0"/>
              </a:spcBef>
              <a:spcAft>
                <a:spcPts val="0"/>
              </a:spcAft>
              <a:buClr>
                <a:srgbClr val="000000"/>
              </a:buClr>
              <a:buSzPts val="1200"/>
              <a:buFont typeface="Arial"/>
              <a:buNone/>
            </a:pPr>
            <a:endParaRPr/>
          </a:p>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t>14</a:t>
            </a:fld>
            <a:endParaRPr sz="1200" b="0" i="0" u="none" strike="noStrike" cap="none">
              <a:solidFill>
                <a:srgbClr val="000000"/>
              </a:solidFill>
              <a:latin typeface="Arial"/>
              <a:ea typeface="Arial"/>
              <a:cs typeface="Arial"/>
              <a:sym typeface="Arial"/>
            </a:endParaRPr>
          </a:p>
        </p:txBody>
      </p:sp>
      <p:sp>
        <p:nvSpPr>
          <p:cNvPr id="404" name="Google Shape;404;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05" name="Google Shape;405;p14: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200"/>
              <a:buFont typeface="Calibri"/>
              <a:buNone/>
            </a:pPr>
            <a:r>
              <a:rPr lang="en-US" sz="1200" b="0" i="0" u="none" strike="noStrike" cap="none">
                <a:solidFill>
                  <a:srgbClr val="000000"/>
                </a:solidFill>
                <a:latin typeface="Calibri"/>
                <a:ea typeface="Calibri"/>
                <a:cs typeface="Calibri"/>
                <a:sym typeface="Calibri"/>
              </a:rPr>
              <a:t>4/9/2025</a:t>
            </a:r>
            <a:endParaRPr sz="1200" b="0" i="0" u="none" strike="noStrike" cap="none">
              <a:solidFill>
                <a:srgbClr val="000000"/>
              </a:solidFill>
              <a:latin typeface="Calibri"/>
              <a:ea typeface="Calibri"/>
              <a:cs typeface="Calibri"/>
              <a:sym typeface="Calibri"/>
            </a:endParaRPr>
          </a:p>
        </p:txBody>
      </p:sp>
      <p:sp>
        <p:nvSpPr>
          <p:cNvPr id="406" name="Google Shape;406;p14:notes"/>
          <p:cNvSpPr txBox="1">
            <a:spLocks noGrp="1"/>
          </p:cNvSpPr>
          <p:nvPr>
            <p:ph type="body" idx="1"/>
          </p:nvPr>
        </p:nvSpPr>
        <p:spPr>
          <a:xfrm>
            <a:off x="701040" y="4415790"/>
            <a:ext cx="5608320" cy="488061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sz="1200" b="0">
              <a:solidFill>
                <a:schemeClr val="dk1"/>
              </a:solidFill>
              <a:latin typeface="Century Gothic"/>
              <a:ea typeface="Century Gothic"/>
              <a:cs typeface="Century Gothic"/>
              <a:sym typeface="Century Gothic"/>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p15:notes"/>
          <p:cNvSpPr>
            <a:spLocks noGrp="1" noRot="1" noChangeAspect="1"/>
          </p:cNvSpPr>
          <p:nvPr>
            <p:ph type="sldImg" idx="2"/>
          </p:nvPr>
        </p:nvSpPr>
        <p:spPr>
          <a:xfrm>
            <a:off x="409575" y="596900"/>
            <a:ext cx="5916613" cy="33289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6" name="Google Shape;416;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16:notes"/>
          <p:cNvSpPr>
            <a:spLocks noGrp="1" noRot="1" noChangeAspect="1"/>
          </p:cNvSpPr>
          <p:nvPr>
            <p:ph type="sldImg" idx="2"/>
          </p:nvPr>
        </p:nvSpPr>
        <p:spPr>
          <a:xfrm>
            <a:off x="409575" y="596900"/>
            <a:ext cx="5916613" cy="33289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2" name="Google Shape;422;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p17:notes"/>
          <p:cNvSpPr>
            <a:spLocks noGrp="1" noRot="1" noChangeAspect="1"/>
          </p:cNvSpPr>
          <p:nvPr>
            <p:ph type="sldImg" idx="2"/>
          </p:nvPr>
        </p:nvSpPr>
        <p:spPr>
          <a:xfrm>
            <a:off x="409575" y="596900"/>
            <a:ext cx="5916613" cy="33289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0" name="Google Shape;430;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p18:notes"/>
          <p:cNvSpPr>
            <a:spLocks noGrp="1" noRot="1" noChangeAspect="1"/>
          </p:cNvSpPr>
          <p:nvPr>
            <p:ph type="sldImg" idx="2"/>
          </p:nvPr>
        </p:nvSpPr>
        <p:spPr>
          <a:xfrm>
            <a:off x="409575" y="596900"/>
            <a:ext cx="5916613" cy="33289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8" name="Google Shape;438;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p19:notes"/>
          <p:cNvSpPr>
            <a:spLocks noGrp="1" noRot="1" noChangeAspect="1"/>
          </p:cNvSpPr>
          <p:nvPr>
            <p:ph type="sldImg" idx="2"/>
          </p:nvPr>
        </p:nvSpPr>
        <p:spPr>
          <a:xfrm>
            <a:off x="409575" y="596900"/>
            <a:ext cx="5916613" cy="33289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8" name="Google Shape;448;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t>2</a:t>
            </a:fld>
            <a:endParaRPr sz="1200" b="0" i="0" u="none" strike="noStrike" cap="none">
              <a:solidFill>
                <a:srgbClr val="000000"/>
              </a:solidFill>
              <a:latin typeface="Arial"/>
              <a:ea typeface="Arial"/>
              <a:cs typeface="Arial"/>
              <a:sym typeface="Arial"/>
            </a:endParaRPr>
          </a:p>
        </p:txBody>
      </p:sp>
      <p:sp>
        <p:nvSpPr>
          <p:cNvPr id="246" name="Google Shape;246;p2: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47" name="Google Shape;247;p2: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200"/>
              <a:buFont typeface="Calibri"/>
              <a:buNone/>
            </a:pPr>
            <a:r>
              <a:rPr lang="en-US" sz="1200" b="0" i="0" u="none" strike="noStrike" cap="none">
                <a:solidFill>
                  <a:srgbClr val="000000"/>
                </a:solidFill>
                <a:latin typeface="Calibri"/>
                <a:ea typeface="Calibri"/>
                <a:cs typeface="Calibri"/>
                <a:sym typeface="Calibri"/>
              </a:rPr>
              <a:t>4/9/2025</a:t>
            </a:r>
            <a:endParaRPr sz="1200" b="0" i="0" u="none" strike="noStrike" cap="none">
              <a:solidFill>
                <a:srgbClr val="000000"/>
              </a:solidFill>
              <a:latin typeface="Calibri"/>
              <a:ea typeface="Calibri"/>
              <a:cs typeface="Calibri"/>
              <a:sym typeface="Calibri"/>
            </a:endParaRPr>
          </a:p>
        </p:txBody>
      </p:sp>
      <p:sp>
        <p:nvSpPr>
          <p:cNvPr id="248" name="Google Shape;248;p2:notes"/>
          <p:cNvSpPr txBox="1">
            <a:spLocks noGrp="1"/>
          </p:cNvSpPr>
          <p:nvPr>
            <p:ph type="body" idx="1"/>
          </p:nvPr>
        </p:nvSpPr>
        <p:spPr>
          <a:xfrm>
            <a:off x="701040" y="4415790"/>
            <a:ext cx="5608320" cy="488061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entury Gothic"/>
              <a:buNone/>
            </a:pPr>
            <a:endParaRPr>
              <a:latin typeface="Arial"/>
              <a:ea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t>20</a:t>
            </a:fld>
            <a:endParaRPr sz="1200" b="0" i="0" u="none" strike="noStrike" cap="none">
              <a:solidFill>
                <a:srgbClr val="000000"/>
              </a:solidFill>
              <a:latin typeface="Arial"/>
              <a:ea typeface="Arial"/>
              <a:cs typeface="Arial"/>
              <a:sym typeface="Arial"/>
            </a:endParaRPr>
          </a:p>
        </p:txBody>
      </p:sp>
      <p:sp>
        <p:nvSpPr>
          <p:cNvPr id="458" name="Google Shape;458;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59" name="Google Shape;459;p20: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200"/>
              <a:buFont typeface="Calibri"/>
              <a:buNone/>
            </a:pPr>
            <a:r>
              <a:rPr lang="en-US" sz="1200" b="0" i="0" u="none" strike="noStrike" cap="none">
                <a:solidFill>
                  <a:srgbClr val="000000"/>
                </a:solidFill>
                <a:latin typeface="Calibri"/>
                <a:ea typeface="Calibri"/>
                <a:cs typeface="Calibri"/>
                <a:sym typeface="Calibri"/>
              </a:rPr>
              <a:t>4/9/2025</a:t>
            </a:r>
            <a:endParaRPr sz="1200" b="0" i="0" u="none" strike="noStrike" cap="none">
              <a:solidFill>
                <a:srgbClr val="000000"/>
              </a:solidFill>
              <a:latin typeface="Calibri"/>
              <a:ea typeface="Calibri"/>
              <a:cs typeface="Calibri"/>
              <a:sym typeface="Calibri"/>
            </a:endParaRPr>
          </a:p>
        </p:txBody>
      </p:sp>
      <p:sp>
        <p:nvSpPr>
          <p:cNvPr id="460" name="Google Shape;460;p20:notes"/>
          <p:cNvSpPr txBox="1">
            <a:spLocks noGrp="1"/>
          </p:cNvSpPr>
          <p:nvPr>
            <p:ph type="body" idx="1"/>
          </p:nvPr>
        </p:nvSpPr>
        <p:spPr>
          <a:xfrm>
            <a:off x="701040" y="4415790"/>
            <a:ext cx="5608320" cy="488061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sz="1200" b="0">
              <a:solidFill>
                <a:schemeClr val="dk1"/>
              </a:solidFill>
              <a:latin typeface="Century Gothic"/>
              <a:ea typeface="Century Gothic"/>
              <a:cs typeface="Century Gothic"/>
              <a:sym typeface="Century Gothic"/>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p21:notes"/>
          <p:cNvSpPr>
            <a:spLocks noGrp="1" noRot="1" noChangeAspect="1"/>
          </p:cNvSpPr>
          <p:nvPr>
            <p:ph type="sldImg" idx="2"/>
          </p:nvPr>
        </p:nvSpPr>
        <p:spPr>
          <a:xfrm>
            <a:off x="409575" y="596900"/>
            <a:ext cx="5916613" cy="33289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0" name="Google Shape;470;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There are 4 general phases for a low/medium threat building search. These are:</a:t>
            </a:r>
            <a:endParaRPr/>
          </a:p>
          <a:p>
            <a:pPr marL="0" lvl="0" indent="0" algn="l" rtl="0">
              <a:spcBef>
                <a:spcPts val="0"/>
              </a:spcBef>
              <a:spcAft>
                <a:spcPts val="0"/>
              </a:spcAft>
              <a:buNone/>
            </a:pPr>
            <a:endParaRPr/>
          </a:p>
          <a:p>
            <a:pPr marL="228600" lvl="0" indent="-228600" algn="l" rtl="0">
              <a:spcBef>
                <a:spcPts val="0"/>
              </a:spcBef>
              <a:spcAft>
                <a:spcPts val="0"/>
              </a:spcAft>
              <a:buClr>
                <a:schemeClr val="dk1"/>
              </a:buClr>
              <a:buSzPts val="1200"/>
              <a:buFont typeface="Century Gothic"/>
              <a:buAutoNum type="arabicPeriod"/>
            </a:pPr>
            <a:r>
              <a:rPr lang="en-US"/>
              <a:t>Establish an incident control point (ICP) or safe working area. This will generally be your arrival point. </a:t>
            </a:r>
            <a:endParaRPr/>
          </a:p>
          <a:p>
            <a:pPr marL="228600" lvl="0" indent="-228600" algn="l" rtl="0">
              <a:spcBef>
                <a:spcPts val="0"/>
              </a:spcBef>
              <a:spcAft>
                <a:spcPts val="0"/>
              </a:spcAft>
              <a:buClr>
                <a:schemeClr val="dk1"/>
              </a:buClr>
              <a:buSzPts val="1200"/>
              <a:buFont typeface="Century Gothic"/>
              <a:buAutoNum type="arabicPeriod"/>
            </a:pPr>
            <a:r>
              <a:rPr lang="en-US"/>
              <a:t>Isolate the building </a:t>
            </a:r>
            <a:endParaRPr/>
          </a:p>
          <a:p>
            <a:pPr marL="228600" lvl="0" indent="-228600" algn="l" rtl="0">
              <a:spcBef>
                <a:spcPts val="0"/>
              </a:spcBef>
              <a:spcAft>
                <a:spcPts val="0"/>
              </a:spcAft>
              <a:buClr>
                <a:schemeClr val="dk1"/>
              </a:buClr>
              <a:buSzPts val="1200"/>
              <a:buFont typeface="Century Gothic"/>
              <a:buAutoNum type="arabicPeriod"/>
            </a:pPr>
            <a:r>
              <a:rPr lang="en-US"/>
              <a:t>Approach and enter the building </a:t>
            </a:r>
            <a:endParaRPr/>
          </a:p>
          <a:p>
            <a:pPr marL="228600" lvl="0" indent="-228600" algn="l" rtl="0">
              <a:spcBef>
                <a:spcPts val="0"/>
              </a:spcBef>
              <a:spcAft>
                <a:spcPts val="0"/>
              </a:spcAft>
              <a:buClr>
                <a:schemeClr val="dk1"/>
              </a:buClr>
              <a:buSzPts val="1200"/>
              <a:buFont typeface="Century Gothic"/>
              <a:buAutoNum type="arabicPeriod"/>
            </a:pPr>
            <a:r>
              <a:rPr lang="en-US"/>
              <a:t>Conduct a systematic search of the building</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Google Shape;485;p22:notes"/>
          <p:cNvSpPr>
            <a:spLocks noGrp="1" noRot="1" noChangeAspect="1"/>
          </p:cNvSpPr>
          <p:nvPr>
            <p:ph type="sldImg" idx="2"/>
          </p:nvPr>
        </p:nvSpPr>
        <p:spPr>
          <a:xfrm>
            <a:off x="409575" y="596900"/>
            <a:ext cx="5916613" cy="33289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6" name="Google Shape;486;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4"/>
        <p:cNvGrpSpPr/>
        <p:nvPr/>
      </p:nvGrpSpPr>
      <p:grpSpPr>
        <a:xfrm>
          <a:off x="0" y="0"/>
          <a:ext cx="0" cy="0"/>
          <a:chOff x="0" y="0"/>
          <a:chExt cx="0" cy="0"/>
        </a:xfrm>
      </p:grpSpPr>
      <p:sp>
        <p:nvSpPr>
          <p:cNvPr id="495" name="Google Shape;495;p23:notes"/>
          <p:cNvSpPr>
            <a:spLocks noGrp="1" noRot="1" noChangeAspect="1"/>
          </p:cNvSpPr>
          <p:nvPr>
            <p:ph type="sldImg" idx="2"/>
          </p:nvPr>
        </p:nvSpPr>
        <p:spPr>
          <a:xfrm>
            <a:off x="409575" y="596900"/>
            <a:ext cx="5916613" cy="33289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6" name="Google Shape;496;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Arial"/>
              <a:buNone/>
            </a:pPr>
            <a:r>
              <a:rPr lang="en-US"/>
              <a:t>We must first ensure we have a safe and secure environment in which to conduct the operation. On arrival when we stop we first conduct 5/25m drill. this will then become our ICP. The remainder of the team provide close protection and dominate the ground. </a:t>
            </a:r>
            <a:endParaRPr/>
          </a:p>
          <a:p>
            <a:pPr marL="228600" lvl="0" indent="-228600" algn="l" rtl="0">
              <a:spcBef>
                <a:spcPts val="0"/>
              </a:spcBef>
              <a:spcAft>
                <a:spcPts val="0"/>
              </a:spcAft>
              <a:buClr>
                <a:schemeClr val="dk1"/>
              </a:buClr>
              <a:buSzPts val="1200"/>
              <a:buFont typeface="Century Gothic"/>
              <a:buNone/>
            </a:pPr>
            <a:endParaRPr/>
          </a:p>
          <a:p>
            <a:pPr marL="228600" lvl="0" indent="-228600" algn="l" rtl="0">
              <a:spcBef>
                <a:spcPts val="0"/>
              </a:spcBef>
              <a:spcAft>
                <a:spcPts val="0"/>
              </a:spcAft>
              <a:buClr>
                <a:schemeClr val="dk1"/>
              </a:buClr>
              <a:buSzPts val="1200"/>
              <a:buFont typeface="Century Gothic"/>
              <a:buNone/>
            </a:pPr>
            <a:r>
              <a:rPr lang="en-US"/>
              <a:t>Considerations</a:t>
            </a:r>
            <a:endParaRPr/>
          </a:p>
          <a:p>
            <a:pPr marL="228600" lvl="0" indent="-228600" algn="l" rtl="0">
              <a:spcBef>
                <a:spcPts val="0"/>
              </a:spcBef>
              <a:spcAft>
                <a:spcPts val="0"/>
              </a:spcAft>
              <a:buClr>
                <a:schemeClr val="dk1"/>
              </a:buClr>
              <a:buSzPts val="1200"/>
              <a:buFont typeface="Century Gothic"/>
              <a:buAutoNum type="arabicPeriod"/>
            </a:pPr>
            <a:r>
              <a:rPr lang="en-US"/>
              <a:t>Where possible the ICP should be tactically sited with good observation onto the building and not too close (eg 100m)</a:t>
            </a:r>
            <a:endParaRPr/>
          </a:p>
          <a:p>
            <a:pPr marL="228600" lvl="0" indent="-228600" algn="l" rtl="0">
              <a:spcBef>
                <a:spcPts val="0"/>
              </a:spcBef>
              <a:spcAft>
                <a:spcPts val="0"/>
              </a:spcAft>
              <a:buClr>
                <a:schemeClr val="dk1"/>
              </a:buClr>
              <a:buSzPts val="1200"/>
              <a:buFont typeface="Century Gothic"/>
              <a:buAutoNum type="arabicPeriod"/>
            </a:pPr>
            <a:r>
              <a:rPr lang="en-US"/>
              <a:t>The ICP should be sufficient size for all vehicles and supporting assets. </a:t>
            </a:r>
            <a:endParaRPr/>
          </a:p>
          <a:p>
            <a:pPr marL="228600" lvl="0" indent="-228600" algn="l" rtl="0">
              <a:spcBef>
                <a:spcPts val="0"/>
              </a:spcBef>
              <a:spcAft>
                <a:spcPts val="0"/>
              </a:spcAft>
              <a:buClr>
                <a:schemeClr val="dk1"/>
              </a:buClr>
              <a:buSzPts val="1200"/>
              <a:buFont typeface="Century Gothic"/>
              <a:buAutoNum type="arabicPeriod"/>
            </a:pPr>
            <a:r>
              <a:rPr lang="en-US"/>
              <a:t>Whenever possible the ICP should have Line Of Sight (LOS) to the proposed point of entry</a:t>
            </a:r>
            <a:endParaRPr/>
          </a:p>
          <a:p>
            <a:pPr marL="228600" lvl="0" indent="-228600" algn="l" rtl="0">
              <a:spcBef>
                <a:spcPts val="0"/>
              </a:spcBef>
              <a:spcAft>
                <a:spcPts val="0"/>
              </a:spcAft>
              <a:buClr>
                <a:schemeClr val="dk1"/>
              </a:buClr>
              <a:buSzPts val="1200"/>
              <a:buFont typeface="Century Gothic"/>
              <a:buAutoNum type="arabicPeriod"/>
            </a:pPr>
            <a:r>
              <a:rPr lang="en-US"/>
              <a:t>The SSP/ICP should be sited a sufficient distance away to account for explosive</a:t>
            </a:r>
            <a:endParaRPr/>
          </a:p>
          <a:p>
            <a:pPr marL="0" lvl="0" indent="0" algn="l" rtl="0">
              <a:spcBef>
                <a:spcPts val="0"/>
              </a:spcBef>
              <a:spcAft>
                <a:spcPts val="0"/>
              </a:spcAft>
              <a:buClr>
                <a:schemeClr val="dk1"/>
              </a:buClr>
              <a:buSzPts val="1200"/>
              <a:buFont typeface="Century Gothic"/>
              <a:buNone/>
            </a:pPr>
            <a:r>
              <a:rPr lang="en-US"/>
              <a:t>safety distance</a:t>
            </a:r>
            <a:endParaRPr/>
          </a:p>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
        <p:cNvGrpSpPr/>
        <p:nvPr/>
      </p:nvGrpSpPr>
      <p:grpSpPr>
        <a:xfrm>
          <a:off x="0" y="0"/>
          <a:ext cx="0" cy="0"/>
          <a:chOff x="0" y="0"/>
          <a:chExt cx="0" cy="0"/>
        </a:xfrm>
      </p:grpSpPr>
      <p:sp>
        <p:nvSpPr>
          <p:cNvPr id="524" name="Google Shape;524;p24:notes"/>
          <p:cNvSpPr>
            <a:spLocks noGrp="1" noRot="1" noChangeAspect="1"/>
          </p:cNvSpPr>
          <p:nvPr>
            <p:ph type="sldImg" idx="2"/>
          </p:nvPr>
        </p:nvSpPr>
        <p:spPr>
          <a:xfrm>
            <a:off x="409575" y="596900"/>
            <a:ext cx="5916613" cy="33289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5" name="Google Shape;525;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9"/>
        <p:cNvGrpSpPr/>
        <p:nvPr/>
      </p:nvGrpSpPr>
      <p:grpSpPr>
        <a:xfrm>
          <a:off x="0" y="0"/>
          <a:ext cx="0" cy="0"/>
          <a:chOff x="0" y="0"/>
          <a:chExt cx="0" cy="0"/>
        </a:xfrm>
      </p:grpSpPr>
      <p:sp>
        <p:nvSpPr>
          <p:cNvPr id="540" name="Google Shape;540;p25:notes"/>
          <p:cNvSpPr>
            <a:spLocks noGrp="1" noRot="1" noChangeAspect="1"/>
          </p:cNvSpPr>
          <p:nvPr>
            <p:ph type="sldImg" idx="2"/>
          </p:nvPr>
        </p:nvSpPr>
        <p:spPr>
          <a:xfrm>
            <a:off x="409575" y="596900"/>
            <a:ext cx="5916613" cy="33289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41" name="Google Shape;541;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Google Shape;550;p26:notes"/>
          <p:cNvSpPr>
            <a:spLocks noGrp="1" noRot="1" noChangeAspect="1"/>
          </p:cNvSpPr>
          <p:nvPr>
            <p:ph type="sldImg" idx="2"/>
          </p:nvPr>
        </p:nvSpPr>
        <p:spPr>
          <a:xfrm>
            <a:off x="409575" y="596900"/>
            <a:ext cx="5916613" cy="33289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51" name="Google Shape;551;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entury Gothic"/>
              <a:buNone/>
            </a:pPr>
            <a:r>
              <a:rPr lang="en-US"/>
              <a:t>The purpose of the isolation is to ensure that there are no physical links running to the building, it also gives the Patrol Comd  the opportunity to highlight alternative points of entry and possible threats within the builing. The isolation is conducted using route check procedures, treating the whole building is the VP. </a:t>
            </a:r>
            <a:endParaRPr/>
          </a:p>
          <a:p>
            <a:pPr marL="0" lvl="0" indent="0" algn="l" rtl="0">
              <a:spcBef>
                <a:spcPts val="0"/>
              </a:spcBef>
              <a:spcAft>
                <a:spcPts val="0"/>
              </a:spcAft>
              <a:buClr>
                <a:schemeClr val="dk1"/>
              </a:buClr>
              <a:buSzPts val="1200"/>
              <a:buFont typeface="Century Gothic"/>
              <a:buNone/>
            </a:pPr>
            <a:endParaRPr/>
          </a:p>
          <a:p>
            <a:pPr marL="0" lvl="0" indent="0" algn="l" rtl="0">
              <a:spcBef>
                <a:spcPts val="0"/>
              </a:spcBef>
              <a:spcAft>
                <a:spcPts val="0"/>
              </a:spcAft>
              <a:buClr>
                <a:schemeClr val="dk1"/>
              </a:buClr>
              <a:buSzPts val="1200"/>
              <a:buFont typeface="Century Gothic"/>
              <a:buNone/>
            </a:pPr>
            <a:endParaRPr/>
          </a:p>
          <a:p>
            <a:pPr marL="228600" lvl="0" indent="-228600" algn="l" rtl="0">
              <a:spcBef>
                <a:spcPts val="0"/>
              </a:spcBef>
              <a:spcAft>
                <a:spcPts val="0"/>
              </a:spcAft>
              <a:buClr>
                <a:schemeClr val="dk1"/>
              </a:buClr>
              <a:buSzPts val="1200"/>
              <a:buFont typeface="Century Gothic"/>
              <a:buNone/>
            </a:pPr>
            <a:r>
              <a:rPr lang="en-US"/>
              <a:t>Actions on physical link find as per route check.</a:t>
            </a:r>
            <a:endParaRPr/>
          </a:p>
          <a:p>
            <a:pPr marL="228600" lvl="0" indent="-228600" algn="l" rtl="0">
              <a:spcBef>
                <a:spcPts val="0"/>
              </a:spcBef>
              <a:spcAft>
                <a:spcPts val="0"/>
              </a:spcAft>
              <a:buClr>
                <a:schemeClr val="dk1"/>
              </a:buClr>
              <a:buSzPts val="1200"/>
              <a:buFont typeface="Century Gothic"/>
              <a:buNone/>
            </a:pPr>
            <a:endParaRPr/>
          </a:p>
          <a:p>
            <a:pPr marL="228600" lvl="0" indent="-228600" algn="l" rtl="0">
              <a:spcBef>
                <a:spcPts val="0"/>
              </a:spcBef>
              <a:spcAft>
                <a:spcPts val="0"/>
              </a:spcAft>
              <a:buClr>
                <a:schemeClr val="dk1"/>
              </a:buClr>
              <a:buSzPts val="1200"/>
              <a:buFont typeface="Century Gothic"/>
              <a:buNone/>
            </a:pPr>
            <a:endParaRPr/>
          </a:p>
          <a:p>
            <a:pPr marL="0" lvl="0" indent="0" algn="l" rtl="0">
              <a:spcBef>
                <a:spcPts val="0"/>
              </a:spcBef>
              <a:spcAft>
                <a:spcPts val="0"/>
              </a:spcAft>
              <a:buClr>
                <a:schemeClr val="dk1"/>
              </a:buClr>
              <a:buSzPts val="1200"/>
              <a:buFont typeface="Arial"/>
              <a:buNone/>
            </a:pPr>
            <a:endParaRPr/>
          </a:p>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9"/>
        <p:cNvGrpSpPr/>
        <p:nvPr/>
      </p:nvGrpSpPr>
      <p:grpSpPr>
        <a:xfrm>
          <a:off x="0" y="0"/>
          <a:ext cx="0" cy="0"/>
          <a:chOff x="0" y="0"/>
          <a:chExt cx="0" cy="0"/>
        </a:xfrm>
      </p:grpSpPr>
      <p:sp>
        <p:nvSpPr>
          <p:cNvPr id="640" name="Google Shape;640;p27:notes"/>
          <p:cNvSpPr>
            <a:spLocks noGrp="1" noRot="1" noChangeAspect="1"/>
          </p:cNvSpPr>
          <p:nvPr>
            <p:ph type="sldImg" idx="2"/>
          </p:nvPr>
        </p:nvSpPr>
        <p:spPr>
          <a:xfrm>
            <a:off x="409575" y="596900"/>
            <a:ext cx="5916613" cy="33289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41" name="Google Shape;641;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The isolation party should be the same as the isolation party in a route search. If ECM is available it should also be carried.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2"/>
        <p:cNvGrpSpPr/>
        <p:nvPr/>
      </p:nvGrpSpPr>
      <p:grpSpPr>
        <a:xfrm>
          <a:off x="0" y="0"/>
          <a:ext cx="0" cy="0"/>
          <a:chOff x="0" y="0"/>
          <a:chExt cx="0" cy="0"/>
        </a:xfrm>
      </p:grpSpPr>
      <p:sp>
        <p:nvSpPr>
          <p:cNvPr id="673" name="Google Shape;673;p28:notes"/>
          <p:cNvSpPr>
            <a:spLocks noGrp="1" noRot="1" noChangeAspect="1"/>
          </p:cNvSpPr>
          <p:nvPr>
            <p:ph type="sldImg" idx="2"/>
          </p:nvPr>
        </p:nvSpPr>
        <p:spPr>
          <a:xfrm>
            <a:off x="409575" y="596900"/>
            <a:ext cx="5916613" cy="33289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4" name="Google Shape;674;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8"/>
        <p:cNvGrpSpPr/>
        <p:nvPr/>
      </p:nvGrpSpPr>
      <p:grpSpPr>
        <a:xfrm>
          <a:off x="0" y="0"/>
          <a:ext cx="0" cy="0"/>
          <a:chOff x="0" y="0"/>
          <a:chExt cx="0" cy="0"/>
        </a:xfrm>
      </p:grpSpPr>
      <p:sp>
        <p:nvSpPr>
          <p:cNvPr id="689" name="Google Shape;689;p29:notes"/>
          <p:cNvSpPr>
            <a:spLocks noGrp="1" noRot="1" noChangeAspect="1"/>
          </p:cNvSpPr>
          <p:nvPr>
            <p:ph type="sldImg" idx="2"/>
          </p:nvPr>
        </p:nvSpPr>
        <p:spPr>
          <a:xfrm>
            <a:off x="409575" y="596900"/>
            <a:ext cx="5916613" cy="33289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90" name="Google Shape;690;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t>3</a:t>
            </a:fld>
            <a:endParaRPr sz="1200" b="0" i="0" u="none" strike="noStrike" cap="none">
              <a:solidFill>
                <a:srgbClr val="000000"/>
              </a:solidFill>
              <a:latin typeface="Arial"/>
              <a:ea typeface="Arial"/>
              <a:cs typeface="Arial"/>
              <a:sym typeface="Arial"/>
            </a:endParaRPr>
          </a:p>
        </p:txBody>
      </p:sp>
      <p:sp>
        <p:nvSpPr>
          <p:cNvPr id="270" name="Google Shape;270;p3: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71" name="Google Shape;271;p3: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200"/>
              <a:buFont typeface="Calibri"/>
              <a:buNone/>
            </a:pPr>
            <a:r>
              <a:rPr lang="en-US" sz="1200" b="0" i="0" u="none" strike="noStrike" cap="none">
                <a:solidFill>
                  <a:srgbClr val="000000"/>
                </a:solidFill>
                <a:latin typeface="Calibri"/>
                <a:ea typeface="Calibri"/>
                <a:cs typeface="Calibri"/>
                <a:sym typeface="Calibri"/>
              </a:rPr>
              <a:t>4/9/2025</a:t>
            </a:r>
            <a:endParaRPr sz="1200" b="0" i="0" u="none" strike="noStrike" cap="none">
              <a:solidFill>
                <a:srgbClr val="000000"/>
              </a:solidFill>
              <a:latin typeface="Calibri"/>
              <a:ea typeface="Calibri"/>
              <a:cs typeface="Calibri"/>
              <a:sym typeface="Calibri"/>
            </a:endParaRPr>
          </a:p>
        </p:txBody>
      </p:sp>
      <p:sp>
        <p:nvSpPr>
          <p:cNvPr id="272" name="Google Shape;272;p3:notes"/>
          <p:cNvSpPr txBox="1">
            <a:spLocks noGrp="1"/>
          </p:cNvSpPr>
          <p:nvPr>
            <p:ph type="body" idx="1"/>
          </p:nvPr>
        </p:nvSpPr>
        <p:spPr>
          <a:xfrm>
            <a:off x="701040" y="4415790"/>
            <a:ext cx="5608320" cy="488061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entury Gothic"/>
              <a:buNone/>
            </a:pPr>
            <a:endParaRPr>
              <a:latin typeface="Arial"/>
              <a:ea typeface="Arial"/>
              <a:cs typeface="Arial"/>
              <a:sym typeface="Aria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8"/>
        <p:cNvGrpSpPr/>
        <p:nvPr/>
      </p:nvGrpSpPr>
      <p:grpSpPr>
        <a:xfrm>
          <a:off x="0" y="0"/>
          <a:ext cx="0" cy="0"/>
          <a:chOff x="0" y="0"/>
          <a:chExt cx="0" cy="0"/>
        </a:xfrm>
      </p:grpSpPr>
      <p:sp>
        <p:nvSpPr>
          <p:cNvPr id="699" name="Google Shape;699;p30:notes"/>
          <p:cNvSpPr>
            <a:spLocks noGrp="1" noRot="1" noChangeAspect="1"/>
          </p:cNvSpPr>
          <p:nvPr>
            <p:ph type="sldImg" idx="2"/>
          </p:nvPr>
        </p:nvSpPr>
        <p:spPr>
          <a:xfrm>
            <a:off x="84138" y="741363"/>
            <a:ext cx="6569075" cy="36957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00" name="Google Shape;700;p30:notes"/>
          <p:cNvSpPr txBox="1">
            <a:spLocks noGrp="1"/>
          </p:cNvSpPr>
          <p:nvPr>
            <p:ph type="body" idx="1"/>
          </p:nvPr>
        </p:nvSpPr>
        <p:spPr>
          <a:xfrm>
            <a:off x="898207" y="4687801"/>
            <a:ext cx="4939350" cy="4438499"/>
          </a:xfrm>
          <a:prstGeom prst="rect">
            <a:avLst/>
          </a:prstGeom>
          <a:noFill/>
          <a:ln>
            <a:noFill/>
          </a:ln>
        </p:spPr>
        <p:txBody>
          <a:bodyPr spcFirstLastPara="1" wrap="square" lIns="91425" tIns="45700" rIns="91425" bIns="45700" anchor="t" anchorCtr="0">
            <a:noAutofit/>
          </a:bodyPr>
          <a:lstStyle/>
          <a:p>
            <a:pPr marL="457200" lvl="0" indent="-457200" algn="l" rtl="0">
              <a:lnSpc>
                <a:spcPct val="107000"/>
              </a:lnSpc>
              <a:spcBef>
                <a:spcPts val="0"/>
              </a:spcBef>
              <a:spcAft>
                <a:spcPts val="0"/>
              </a:spcAft>
              <a:buClr>
                <a:srgbClr val="000000"/>
              </a:buClr>
              <a:buSzPts val="1200"/>
              <a:buFont typeface="Arial"/>
              <a:buChar char="•"/>
            </a:pPr>
            <a:r>
              <a:rPr lang="en-US" sz="1200">
                <a:solidFill>
                  <a:srgbClr val="000000"/>
                </a:solidFill>
                <a:latin typeface="Century Gothic"/>
                <a:ea typeface="Century Gothic"/>
                <a:cs typeface="Century Gothic"/>
                <a:sym typeface="Century Gothic"/>
              </a:rPr>
              <a:t>Lead person should use detector to clear safe route.</a:t>
            </a:r>
            <a:endParaRPr/>
          </a:p>
          <a:p>
            <a:pPr marL="457200" lvl="0" indent="-457200" algn="l" rtl="0">
              <a:lnSpc>
                <a:spcPct val="107000"/>
              </a:lnSpc>
              <a:spcBef>
                <a:spcPts val="800"/>
              </a:spcBef>
              <a:spcAft>
                <a:spcPts val="0"/>
              </a:spcAft>
              <a:buClr>
                <a:srgbClr val="000000"/>
              </a:buClr>
              <a:buSzPts val="1200"/>
              <a:buFont typeface="Arial"/>
              <a:buChar char="•"/>
            </a:pPr>
            <a:r>
              <a:rPr lang="en-US" sz="1200">
                <a:solidFill>
                  <a:srgbClr val="000000"/>
                </a:solidFill>
                <a:latin typeface="Century Gothic"/>
                <a:ea typeface="Century Gothic"/>
                <a:cs typeface="Century Gothic"/>
                <a:sym typeface="Century Gothic"/>
              </a:rPr>
              <a:t>If military working dogs are available they should be used.</a:t>
            </a:r>
            <a:endParaRPr/>
          </a:p>
          <a:p>
            <a:pPr marL="457200" lvl="0" indent="-457200" algn="l" rtl="0">
              <a:lnSpc>
                <a:spcPct val="107000"/>
              </a:lnSpc>
              <a:spcBef>
                <a:spcPts val="800"/>
              </a:spcBef>
              <a:spcAft>
                <a:spcPts val="0"/>
              </a:spcAft>
              <a:buClr>
                <a:srgbClr val="000000"/>
              </a:buClr>
              <a:buSzPts val="1200"/>
              <a:buFont typeface="Arial"/>
              <a:buChar char="•"/>
            </a:pPr>
            <a:r>
              <a:rPr lang="en-US" sz="1200">
                <a:solidFill>
                  <a:srgbClr val="000000"/>
                </a:solidFill>
                <a:latin typeface="Century Gothic"/>
                <a:ea typeface="Century Gothic"/>
                <a:cs typeface="Century Gothic"/>
                <a:sym typeface="Century Gothic"/>
              </a:rPr>
              <a:t>Approach should avoid secondary VPs (use of CAGES)</a:t>
            </a:r>
            <a:endParaRPr sz="1200">
              <a:solidFill>
                <a:srgbClr val="000000"/>
              </a:solidFill>
              <a:latin typeface="Century Gothic"/>
              <a:ea typeface="Century Gothic"/>
              <a:cs typeface="Century Gothic"/>
              <a:sym typeface="Century Gothic"/>
            </a:endParaRPr>
          </a:p>
          <a:p>
            <a:pPr marL="0" lvl="0" indent="0" algn="l" rtl="0">
              <a:spcBef>
                <a:spcPts val="800"/>
              </a:spcBef>
              <a:spcAft>
                <a:spcPts val="0"/>
              </a:spcAft>
              <a:buClr>
                <a:schemeClr val="dk1"/>
              </a:buClr>
              <a:buSzPts val="1200"/>
              <a:buFont typeface="Arial"/>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0"/>
        <p:cNvGrpSpPr/>
        <p:nvPr/>
      </p:nvGrpSpPr>
      <p:grpSpPr>
        <a:xfrm>
          <a:off x="0" y="0"/>
          <a:ext cx="0" cy="0"/>
          <a:chOff x="0" y="0"/>
          <a:chExt cx="0" cy="0"/>
        </a:xfrm>
      </p:grpSpPr>
      <p:sp>
        <p:nvSpPr>
          <p:cNvPr id="721" name="Google Shape;721;p31:notes"/>
          <p:cNvSpPr>
            <a:spLocks noGrp="1" noRot="1" noChangeAspect="1"/>
          </p:cNvSpPr>
          <p:nvPr>
            <p:ph type="sldImg" idx="2"/>
          </p:nvPr>
        </p:nvSpPr>
        <p:spPr>
          <a:xfrm>
            <a:off x="84138" y="741363"/>
            <a:ext cx="6569075" cy="36957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2" name="Google Shape;722;p31:notes"/>
          <p:cNvSpPr txBox="1">
            <a:spLocks noGrp="1"/>
          </p:cNvSpPr>
          <p:nvPr>
            <p:ph type="body" idx="1"/>
          </p:nvPr>
        </p:nvSpPr>
        <p:spPr>
          <a:xfrm>
            <a:off x="898207" y="4687801"/>
            <a:ext cx="4939350" cy="4438499"/>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Arial"/>
              <a:buNone/>
            </a:pPr>
            <a:r>
              <a:rPr lang="en-US"/>
              <a:t>To clear the entry point the lead searcher is to conduct the following:</a:t>
            </a:r>
            <a:endParaRPr/>
          </a:p>
          <a:p>
            <a:pPr marL="0" lvl="0" indent="0" algn="l" rtl="0">
              <a:spcBef>
                <a:spcPts val="0"/>
              </a:spcBef>
              <a:spcAft>
                <a:spcPts val="0"/>
              </a:spcAft>
              <a:buClr>
                <a:schemeClr val="dk1"/>
              </a:buClr>
              <a:buSzPts val="1200"/>
              <a:buFont typeface="Arial"/>
              <a:buNone/>
            </a:pPr>
            <a:r>
              <a:rPr lang="en-US"/>
              <a:t> </a:t>
            </a:r>
            <a:endParaRPr/>
          </a:p>
          <a:p>
            <a:pPr marL="171450" lvl="0" indent="-171450" algn="l" rtl="0">
              <a:spcBef>
                <a:spcPts val="0"/>
              </a:spcBef>
              <a:spcAft>
                <a:spcPts val="0"/>
              </a:spcAft>
              <a:buClr>
                <a:schemeClr val="dk1"/>
              </a:buClr>
              <a:buSzPts val="1200"/>
              <a:buFont typeface="Arial"/>
              <a:buChar char="•"/>
            </a:pPr>
            <a:r>
              <a:rPr lang="en-US"/>
              <a:t>Visually check the entire entry point. Look for evidence of tampering or recent activity</a:t>
            </a:r>
            <a:endParaRPr/>
          </a:p>
          <a:p>
            <a:pPr marL="171450" lvl="0" indent="-171450" algn="l" rtl="0">
              <a:spcBef>
                <a:spcPts val="0"/>
              </a:spcBef>
              <a:spcAft>
                <a:spcPts val="0"/>
              </a:spcAft>
              <a:buClr>
                <a:schemeClr val="dk1"/>
              </a:buClr>
              <a:buSzPts val="1200"/>
              <a:buFont typeface="Arial"/>
              <a:buChar char="•"/>
            </a:pPr>
            <a:r>
              <a:rPr lang="en-US"/>
              <a:t>Check for trip wires using trip wires.</a:t>
            </a:r>
            <a:endParaRPr/>
          </a:p>
          <a:p>
            <a:pPr marL="171450" lvl="0" indent="-171450" algn="l" rtl="0">
              <a:spcBef>
                <a:spcPts val="0"/>
              </a:spcBef>
              <a:spcAft>
                <a:spcPts val="0"/>
              </a:spcAft>
              <a:buClr>
                <a:schemeClr val="dk1"/>
              </a:buClr>
              <a:buSzPts val="1200"/>
              <a:buFont typeface="Arial"/>
              <a:buChar char="•"/>
            </a:pPr>
            <a:r>
              <a:rPr lang="en-US"/>
              <a:t>Physically check the entry point with a detector in a 3D sweep.</a:t>
            </a:r>
            <a:endParaRPr/>
          </a:p>
          <a:p>
            <a:pPr marL="171450" lvl="0" indent="-171450" algn="l" rtl="0">
              <a:spcBef>
                <a:spcPts val="0"/>
              </a:spcBef>
              <a:spcAft>
                <a:spcPts val="0"/>
              </a:spcAft>
              <a:buClr>
                <a:schemeClr val="dk1"/>
              </a:buClr>
              <a:buSzPts val="1200"/>
              <a:buFont typeface="Arial"/>
              <a:buChar char="•"/>
            </a:pPr>
            <a:r>
              <a:rPr lang="en-US"/>
              <a:t>Finger tip/touch search of the entry point (if time permits). </a:t>
            </a:r>
            <a:endParaRPr/>
          </a:p>
          <a:p>
            <a:pPr marL="0" lvl="0" indent="0" algn="l" rtl="0">
              <a:spcBef>
                <a:spcPts val="0"/>
              </a:spcBef>
              <a:spcAft>
                <a:spcPts val="0"/>
              </a:spcAft>
              <a:buClr>
                <a:schemeClr val="dk1"/>
              </a:buClr>
              <a:buSzPts val="1200"/>
              <a:buFont typeface="Arial"/>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3"/>
        <p:cNvGrpSpPr/>
        <p:nvPr/>
      </p:nvGrpSpPr>
      <p:grpSpPr>
        <a:xfrm>
          <a:off x="0" y="0"/>
          <a:ext cx="0" cy="0"/>
          <a:chOff x="0" y="0"/>
          <a:chExt cx="0" cy="0"/>
        </a:xfrm>
      </p:grpSpPr>
      <p:sp>
        <p:nvSpPr>
          <p:cNvPr id="744" name="Google Shape;744;p32:notes"/>
          <p:cNvSpPr>
            <a:spLocks noGrp="1" noRot="1" noChangeAspect="1"/>
          </p:cNvSpPr>
          <p:nvPr>
            <p:ph type="sldImg" idx="2"/>
          </p:nvPr>
        </p:nvSpPr>
        <p:spPr>
          <a:xfrm>
            <a:off x="409575" y="596900"/>
            <a:ext cx="5916613" cy="33289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45" name="Google Shape;745;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9"/>
        <p:cNvGrpSpPr/>
        <p:nvPr/>
      </p:nvGrpSpPr>
      <p:grpSpPr>
        <a:xfrm>
          <a:off x="0" y="0"/>
          <a:ext cx="0" cy="0"/>
          <a:chOff x="0" y="0"/>
          <a:chExt cx="0" cy="0"/>
        </a:xfrm>
      </p:grpSpPr>
      <p:sp>
        <p:nvSpPr>
          <p:cNvPr id="760" name="Google Shape;760;p33:notes"/>
          <p:cNvSpPr>
            <a:spLocks noGrp="1" noRot="1" noChangeAspect="1"/>
          </p:cNvSpPr>
          <p:nvPr>
            <p:ph type="sldImg" idx="2"/>
          </p:nvPr>
        </p:nvSpPr>
        <p:spPr>
          <a:xfrm>
            <a:off x="409575" y="596900"/>
            <a:ext cx="5916613" cy="33289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61" name="Google Shape;761;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9"/>
        <p:cNvGrpSpPr/>
        <p:nvPr/>
      </p:nvGrpSpPr>
      <p:grpSpPr>
        <a:xfrm>
          <a:off x="0" y="0"/>
          <a:ext cx="0" cy="0"/>
          <a:chOff x="0" y="0"/>
          <a:chExt cx="0" cy="0"/>
        </a:xfrm>
      </p:grpSpPr>
      <p:sp>
        <p:nvSpPr>
          <p:cNvPr id="770" name="Google Shape;770;p34:notes"/>
          <p:cNvSpPr>
            <a:spLocks noGrp="1" noRot="1" noChangeAspect="1"/>
          </p:cNvSpPr>
          <p:nvPr>
            <p:ph type="sldImg" idx="2"/>
          </p:nvPr>
        </p:nvSpPr>
        <p:spPr>
          <a:xfrm>
            <a:off x="409575" y="596900"/>
            <a:ext cx="5916613" cy="33289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71" name="Google Shape;771;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a:t>The team commander, depending on the size of the building and search team may choose to break down the search team into search pairs. These pairs can then in turn search multiple rooms independently.</a:t>
            </a:r>
            <a:endParaRPr/>
          </a:p>
          <a:p>
            <a:pPr marL="0" lvl="0" indent="0" algn="l" rtl="0">
              <a:spcBef>
                <a:spcPts val="1200"/>
              </a:spcBef>
              <a:spcAft>
                <a:spcPts val="0"/>
              </a:spcAft>
              <a:buClr>
                <a:schemeClr val="dk1"/>
              </a:buClr>
              <a:buSzPts val="1200"/>
              <a:buFont typeface="Arial"/>
              <a:buNone/>
            </a:pPr>
            <a:r>
              <a:rPr lang="en-US" sz="1200" b="0">
                <a:latin typeface="Century Gothic"/>
                <a:ea typeface="Century Gothic"/>
                <a:cs typeface="Century Gothic"/>
                <a:sym typeface="Century Gothic"/>
              </a:rPr>
              <a:t>Initial Room Check</a:t>
            </a:r>
            <a:endParaRPr/>
          </a:p>
          <a:p>
            <a:pPr marL="0" lvl="0" indent="-76200" algn="l" rtl="0">
              <a:spcBef>
                <a:spcPts val="1200"/>
              </a:spcBef>
              <a:spcAft>
                <a:spcPts val="0"/>
              </a:spcAft>
              <a:buClr>
                <a:schemeClr val="dk1"/>
              </a:buClr>
              <a:buSzPts val="1200"/>
              <a:buFont typeface="Arial"/>
              <a:buChar char="•"/>
            </a:pPr>
            <a:r>
              <a:rPr lang="en-US" sz="1200" b="0">
                <a:latin typeface="Century Gothic"/>
                <a:ea typeface="Century Gothic"/>
                <a:cs typeface="Century Gothic"/>
                <a:sym typeface="Century Gothic"/>
              </a:rPr>
              <a:t>Look into the room before entering. </a:t>
            </a:r>
            <a:endParaRPr/>
          </a:p>
          <a:p>
            <a:pPr marL="0" lvl="0" indent="-76200" algn="l" rtl="0">
              <a:spcBef>
                <a:spcPts val="1200"/>
              </a:spcBef>
              <a:spcAft>
                <a:spcPts val="0"/>
              </a:spcAft>
              <a:buClr>
                <a:schemeClr val="dk1"/>
              </a:buClr>
              <a:buSzPts val="1200"/>
              <a:buFont typeface="Arial"/>
              <a:buChar char="•"/>
            </a:pPr>
            <a:r>
              <a:rPr lang="en-US" sz="1200" b="0">
                <a:latin typeface="Century Gothic"/>
                <a:ea typeface="Century Gothic"/>
                <a:cs typeface="Century Gothic"/>
                <a:sym typeface="Century Gothic"/>
              </a:rPr>
              <a:t>Use torchlight, mirrors, or other non-intrusive tools.</a:t>
            </a:r>
            <a:endParaRPr/>
          </a:p>
          <a:p>
            <a:pPr marL="0" lvl="0" indent="-76200" algn="l" rtl="0">
              <a:spcBef>
                <a:spcPts val="1200"/>
              </a:spcBef>
              <a:spcAft>
                <a:spcPts val="0"/>
              </a:spcAft>
              <a:buClr>
                <a:schemeClr val="dk1"/>
              </a:buClr>
              <a:buSzPts val="1200"/>
              <a:buFont typeface="Arial"/>
              <a:buChar char="•"/>
            </a:pPr>
            <a:r>
              <a:rPr lang="en-US" sz="1200" b="0">
                <a:latin typeface="Century Gothic"/>
                <a:ea typeface="Century Gothic"/>
                <a:cs typeface="Century Gothic"/>
                <a:sym typeface="Century Gothic"/>
              </a:rPr>
              <a:t>Look for any threat indicators</a:t>
            </a:r>
            <a:endParaRPr/>
          </a:p>
          <a:p>
            <a:pPr marL="0" lvl="0" indent="0" algn="l" rtl="0">
              <a:spcBef>
                <a:spcPts val="1200"/>
              </a:spcBef>
              <a:spcAft>
                <a:spcPts val="0"/>
              </a:spcAft>
              <a:buClr>
                <a:schemeClr val="dk1"/>
              </a:buClr>
              <a:buSzPts val="1200"/>
              <a:buFont typeface="Arial"/>
              <a:buNone/>
            </a:pPr>
            <a:endParaRPr sz="1200" b="0">
              <a:latin typeface="Century Gothic"/>
              <a:ea typeface="Century Gothic"/>
              <a:cs typeface="Century Gothic"/>
              <a:sym typeface="Century Gothic"/>
            </a:endParaRPr>
          </a:p>
          <a:p>
            <a:pPr marL="0" lvl="0" indent="0" algn="l" rtl="0">
              <a:spcBef>
                <a:spcPts val="600"/>
              </a:spcBef>
              <a:spcAft>
                <a:spcPts val="0"/>
              </a:spcAft>
              <a:buNone/>
            </a:pPr>
            <a:r>
              <a:rPr lang="en-US" sz="1200" b="0">
                <a:solidFill>
                  <a:srgbClr val="000000"/>
                </a:solidFill>
                <a:latin typeface="Century Gothic"/>
                <a:ea typeface="Century Gothic"/>
                <a:cs typeface="Century Gothic"/>
                <a:sym typeface="Century Gothic"/>
              </a:rPr>
              <a:t>Search in order of flow</a:t>
            </a:r>
            <a:endParaRPr sz="1200" b="0">
              <a:solidFill>
                <a:schemeClr val="dk1"/>
              </a:solidFill>
              <a:latin typeface="Century Gothic"/>
              <a:ea typeface="Century Gothic"/>
              <a:cs typeface="Century Gothic"/>
              <a:sym typeface="Century Gothic"/>
            </a:endParaRPr>
          </a:p>
          <a:p>
            <a:pPr marL="171450" lvl="0" indent="-171450" algn="l" rtl="0">
              <a:spcBef>
                <a:spcPts val="0"/>
              </a:spcBef>
              <a:spcAft>
                <a:spcPts val="0"/>
              </a:spcAft>
              <a:buClr>
                <a:schemeClr val="dk1"/>
              </a:buClr>
              <a:buSzPts val="1200"/>
              <a:buFont typeface="Arial"/>
              <a:buChar char="•"/>
            </a:pPr>
            <a:r>
              <a:rPr lang="en-US" sz="1200" b="0">
                <a:solidFill>
                  <a:schemeClr val="dk1"/>
                </a:solidFill>
                <a:latin typeface="Century Gothic"/>
                <a:ea typeface="Century Gothic"/>
                <a:cs typeface="Century Gothic"/>
                <a:sym typeface="Century Gothic"/>
              </a:rPr>
              <a:t>Don’t go past a room and then come back to it.</a:t>
            </a:r>
            <a:r>
              <a:rPr lang="en-US" sz="1200" b="0">
                <a:solidFill>
                  <a:srgbClr val="000000"/>
                </a:solidFill>
                <a:latin typeface="Century Gothic"/>
                <a:ea typeface="Century Gothic"/>
                <a:cs typeface="Century Gothic"/>
                <a:sym typeface="Century Gothic"/>
              </a:rPr>
              <a:t> </a:t>
            </a:r>
            <a:endParaRPr sz="1200" b="0">
              <a:latin typeface="Century Gothic"/>
              <a:ea typeface="Century Gothic"/>
              <a:cs typeface="Century Gothic"/>
              <a:sym typeface="Century Gothic"/>
            </a:endParaRPr>
          </a:p>
          <a:p>
            <a:pPr marL="0" lvl="0" indent="0" algn="l" rtl="0">
              <a:spcBef>
                <a:spcPts val="0"/>
              </a:spcBef>
              <a:spcAft>
                <a:spcPts val="0"/>
              </a:spcAft>
              <a:buNone/>
            </a:pPr>
            <a:endParaRPr sz="1200" b="0">
              <a:latin typeface="Century Gothic"/>
              <a:ea typeface="Century Gothic"/>
              <a:cs typeface="Century Gothic"/>
              <a:sym typeface="Century Gothic"/>
            </a:endParaRPr>
          </a:p>
          <a:p>
            <a:pPr marL="0" lvl="0" indent="0" algn="l" rtl="0">
              <a:spcBef>
                <a:spcPts val="0"/>
              </a:spcBef>
              <a:spcAft>
                <a:spcPts val="0"/>
              </a:spcAft>
              <a:buNone/>
            </a:pPr>
            <a:r>
              <a:rPr lang="en-US" sz="1200" b="0">
                <a:latin typeface="Century Gothic"/>
                <a:ea typeface="Century Gothic"/>
                <a:cs typeface="Century Gothic"/>
                <a:sym typeface="Century Gothic"/>
              </a:rPr>
              <a:t>Follow a logical and repeatable procedure that enable the room to be search. An example would be to search from left to right or floor to ceiling. </a:t>
            </a:r>
            <a:endParaRPr/>
          </a:p>
          <a:p>
            <a:pPr marL="0" lvl="0" indent="0" algn="l" rtl="0">
              <a:spcBef>
                <a:spcPts val="0"/>
              </a:spcBef>
              <a:spcAft>
                <a:spcPts val="0"/>
              </a:spcAft>
              <a:buNone/>
            </a:pPr>
            <a:endParaRPr sz="1200" b="0">
              <a:latin typeface="Century Gothic"/>
              <a:ea typeface="Century Gothic"/>
              <a:cs typeface="Century Gothic"/>
              <a:sym typeface="Century Gothic"/>
            </a:endParaRPr>
          </a:p>
          <a:p>
            <a:pPr marL="0" lvl="0" indent="0" algn="l" rtl="0">
              <a:spcBef>
                <a:spcPts val="0"/>
              </a:spcBef>
              <a:spcAft>
                <a:spcPts val="0"/>
              </a:spcAft>
              <a:buNone/>
            </a:pPr>
            <a:r>
              <a:rPr lang="en-US" sz="1200" b="0">
                <a:latin typeface="Century Gothic"/>
                <a:ea typeface="Century Gothic"/>
                <a:cs typeface="Century Gothic"/>
                <a:sym typeface="Century Gothic"/>
              </a:rPr>
              <a:t>Avoid entering any confined spaces as this could pose further risk.</a:t>
            </a:r>
            <a:endParaRPr/>
          </a:p>
          <a:p>
            <a:pPr marL="0" lvl="0" indent="0" algn="l" rtl="0">
              <a:spcBef>
                <a:spcPts val="0"/>
              </a:spcBef>
              <a:spcAft>
                <a:spcPts val="0"/>
              </a:spcAft>
              <a:buNone/>
            </a:pPr>
            <a:endParaRPr sz="1200" b="0">
              <a:latin typeface="Century Gothic"/>
              <a:ea typeface="Century Gothic"/>
              <a:cs typeface="Century Gothic"/>
              <a:sym typeface="Century Gothic"/>
            </a:endParaRPr>
          </a:p>
          <a:p>
            <a:pPr marL="0" lvl="0" indent="0" algn="l" rtl="0">
              <a:spcBef>
                <a:spcPts val="0"/>
              </a:spcBef>
              <a:spcAft>
                <a:spcPts val="0"/>
              </a:spcAft>
              <a:buNone/>
            </a:pPr>
            <a:r>
              <a:rPr lang="en-US" sz="1200" b="0">
                <a:latin typeface="Century Gothic"/>
                <a:ea typeface="Century Gothic"/>
                <a:cs typeface="Century Gothic"/>
                <a:sym typeface="Century Gothic"/>
              </a:rPr>
              <a:t>Once rooms are search they should be marked as clear.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2"/>
        <p:cNvGrpSpPr/>
        <p:nvPr/>
      </p:nvGrpSpPr>
      <p:grpSpPr>
        <a:xfrm>
          <a:off x="0" y="0"/>
          <a:ext cx="0" cy="0"/>
          <a:chOff x="0" y="0"/>
          <a:chExt cx="0" cy="0"/>
        </a:xfrm>
      </p:grpSpPr>
      <p:sp>
        <p:nvSpPr>
          <p:cNvPr id="783" name="Google Shape;783;p35:notes"/>
          <p:cNvSpPr>
            <a:spLocks noGrp="1" noRot="1" noChangeAspect="1"/>
          </p:cNvSpPr>
          <p:nvPr>
            <p:ph type="sldImg" idx="2"/>
          </p:nvPr>
        </p:nvSpPr>
        <p:spPr>
          <a:xfrm>
            <a:off x="409575" y="596900"/>
            <a:ext cx="5916613" cy="33289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4" name="Google Shape;784;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0000"/>
              </a:buClr>
              <a:buSzPts val="1200"/>
              <a:buFont typeface="Arial"/>
              <a:buNone/>
            </a:pPr>
            <a:r>
              <a:rPr lang="en-US">
                <a:solidFill>
                  <a:srgbClr val="000000"/>
                </a:solidFill>
              </a:rPr>
              <a:t>(1) </a:t>
            </a:r>
            <a:r>
              <a:rPr lang="en-US" i="1">
                <a:solidFill>
                  <a:srgbClr val="000000"/>
                </a:solidFill>
              </a:rPr>
              <a:t>Life Threatening Find. </a:t>
            </a:r>
            <a:r>
              <a:rPr lang="en-US">
                <a:solidFill>
                  <a:srgbClr val="000000"/>
                </a:solidFill>
              </a:rPr>
              <a:t>An item that is likely to cause direct threat to life, immediate evacuation of the area is to be conducted as per explosive safety distances. A 5C Operation must be implemented and EOD support requested Expand on bullet points</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2"/>
        <p:cNvGrpSpPr/>
        <p:nvPr/>
      </p:nvGrpSpPr>
      <p:grpSpPr>
        <a:xfrm>
          <a:off x="0" y="0"/>
          <a:ext cx="0" cy="0"/>
          <a:chOff x="0" y="0"/>
          <a:chExt cx="0" cy="0"/>
        </a:xfrm>
      </p:grpSpPr>
      <p:sp>
        <p:nvSpPr>
          <p:cNvPr id="793" name="Google Shape;793;p36:notes"/>
          <p:cNvSpPr>
            <a:spLocks noGrp="1" noRot="1" noChangeAspect="1"/>
          </p:cNvSpPr>
          <p:nvPr>
            <p:ph type="sldImg" idx="2"/>
          </p:nvPr>
        </p:nvSpPr>
        <p:spPr>
          <a:xfrm>
            <a:off x="409575" y="596900"/>
            <a:ext cx="5916613" cy="33289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94" name="Google Shape;794;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rgbClr val="000000"/>
              </a:buClr>
              <a:buSzPts val="1200"/>
              <a:buFont typeface="Arial"/>
              <a:buNone/>
            </a:pPr>
            <a:r>
              <a:rPr lang="en-US">
                <a:solidFill>
                  <a:srgbClr val="000000"/>
                </a:solidFill>
              </a:rPr>
              <a:t>(2) </a:t>
            </a:r>
            <a:r>
              <a:rPr lang="en-US" i="1">
                <a:solidFill>
                  <a:srgbClr val="000000"/>
                </a:solidFill>
              </a:rPr>
              <a:t>Non-Life Threatening Find. </a:t>
            </a:r>
            <a:r>
              <a:rPr lang="en-US">
                <a:solidFill>
                  <a:srgbClr val="000000"/>
                </a:solidFill>
              </a:rPr>
              <a:t>A find of explosives or component parts that poses no immediate threat to life that has been identified by a competent person. The item found must not pose any threat unless influenced. These items will be assessed and recovered by an EOD operator/authorised person Expand on bullet points</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3"/>
        <p:cNvGrpSpPr/>
        <p:nvPr/>
      </p:nvGrpSpPr>
      <p:grpSpPr>
        <a:xfrm>
          <a:off x="0" y="0"/>
          <a:ext cx="0" cy="0"/>
          <a:chOff x="0" y="0"/>
          <a:chExt cx="0" cy="0"/>
        </a:xfrm>
      </p:grpSpPr>
      <p:sp>
        <p:nvSpPr>
          <p:cNvPr id="804" name="Google Shape;804;p3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t>37</a:t>
            </a:fld>
            <a:endParaRPr sz="1200" b="0" i="0" u="none" strike="noStrike" cap="none">
              <a:solidFill>
                <a:srgbClr val="000000"/>
              </a:solidFill>
              <a:latin typeface="Arial"/>
              <a:ea typeface="Arial"/>
              <a:cs typeface="Arial"/>
              <a:sym typeface="Arial"/>
            </a:endParaRPr>
          </a:p>
        </p:txBody>
      </p:sp>
      <p:sp>
        <p:nvSpPr>
          <p:cNvPr id="805" name="Google Shape;805;p3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06" name="Google Shape;806;p37: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200"/>
              <a:buFont typeface="Calibri"/>
              <a:buNone/>
            </a:pPr>
            <a:r>
              <a:rPr lang="en-US" sz="1200" b="0" i="0" u="none" strike="noStrike" cap="none">
                <a:solidFill>
                  <a:srgbClr val="000000"/>
                </a:solidFill>
                <a:latin typeface="Calibri"/>
                <a:ea typeface="Calibri"/>
                <a:cs typeface="Calibri"/>
                <a:sym typeface="Calibri"/>
              </a:rPr>
              <a:t>4/9/2025</a:t>
            </a:r>
            <a:endParaRPr sz="1200" b="0" i="0" u="none" strike="noStrike" cap="none">
              <a:solidFill>
                <a:srgbClr val="000000"/>
              </a:solidFill>
              <a:latin typeface="Calibri"/>
              <a:ea typeface="Calibri"/>
              <a:cs typeface="Calibri"/>
              <a:sym typeface="Calibri"/>
            </a:endParaRPr>
          </a:p>
        </p:txBody>
      </p:sp>
      <p:sp>
        <p:nvSpPr>
          <p:cNvPr id="807" name="Google Shape;807;p37:notes"/>
          <p:cNvSpPr txBox="1">
            <a:spLocks noGrp="1"/>
          </p:cNvSpPr>
          <p:nvPr>
            <p:ph type="body" idx="1"/>
          </p:nvPr>
        </p:nvSpPr>
        <p:spPr>
          <a:xfrm>
            <a:off x="701040" y="4415790"/>
            <a:ext cx="5608320" cy="488061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b="0" i="0" u="none" strike="noStrike">
                <a:solidFill>
                  <a:schemeClr val="dk1"/>
                </a:solidFill>
                <a:latin typeface="Century Gothic"/>
                <a:ea typeface="Century Gothic"/>
                <a:cs typeface="Century Gothic"/>
                <a:sym typeface="Century Gothic"/>
              </a:rPr>
              <a:t>Ref: UN Landmine, ERW, IED Handbook.</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6"/>
        <p:cNvGrpSpPr/>
        <p:nvPr/>
      </p:nvGrpSpPr>
      <p:grpSpPr>
        <a:xfrm>
          <a:off x="0" y="0"/>
          <a:ext cx="0" cy="0"/>
          <a:chOff x="0" y="0"/>
          <a:chExt cx="0" cy="0"/>
        </a:xfrm>
      </p:grpSpPr>
      <p:sp>
        <p:nvSpPr>
          <p:cNvPr id="837" name="Google Shape;837;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38" name="Google Shape;838;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entury Gothic"/>
              <a:buNone/>
            </a:pPr>
            <a:r>
              <a:rPr lang="en-US" sz="1200">
                <a:latin typeface="Century Gothic"/>
                <a:ea typeface="Century Gothic"/>
                <a:cs typeface="Century Gothic"/>
                <a:sym typeface="Century Gothic"/>
              </a:rPr>
              <a:t>Instructor to carry a full demonstration of a detailed person search.</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2"/>
        <p:cNvGrpSpPr/>
        <p:nvPr/>
      </p:nvGrpSpPr>
      <p:grpSpPr>
        <a:xfrm>
          <a:off x="0" y="0"/>
          <a:ext cx="0" cy="0"/>
          <a:chOff x="0" y="0"/>
          <a:chExt cx="0" cy="0"/>
        </a:xfrm>
      </p:grpSpPr>
      <p:sp>
        <p:nvSpPr>
          <p:cNvPr id="843" name="Google Shape;843;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44" name="Google Shape;844;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45" name="Google Shape;845;p3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39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t>4</a:t>
            </a:fld>
            <a:endParaRPr sz="1200" b="0" i="0" u="none" strike="noStrike" cap="none">
              <a:solidFill>
                <a:srgbClr val="000000"/>
              </a:solidFill>
              <a:latin typeface="Arial"/>
              <a:ea typeface="Arial"/>
              <a:cs typeface="Arial"/>
              <a:sym typeface="Arial"/>
            </a:endParaRPr>
          </a:p>
        </p:txBody>
      </p:sp>
      <p:sp>
        <p:nvSpPr>
          <p:cNvPr id="284" name="Google Shape;284;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85" name="Google Shape;285;p4: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200"/>
              <a:buFont typeface="Calibri"/>
              <a:buNone/>
            </a:pPr>
            <a:r>
              <a:rPr lang="en-US" sz="1200" b="0" i="0" u="none" strike="noStrike" cap="none">
                <a:solidFill>
                  <a:srgbClr val="000000"/>
                </a:solidFill>
                <a:latin typeface="Calibri"/>
                <a:ea typeface="Calibri"/>
                <a:cs typeface="Calibri"/>
                <a:sym typeface="Calibri"/>
              </a:rPr>
              <a:t>4/9/2025</a:t>
            </a:r>
            <a:endParaRPr sz="1200" b="0" i="0" u="none" strike="noStrike" cap="none">
              <a:solidFill>
                <a:srgbClr val="000000"/>
              </a:solidFill>
              <a:latin typeface="Calibri"/>
              <a:ea typeface="Calibri"/>
              <a:cs typeface="Calibri"/>
              <a:sym typeface="Calibri"/>
            </a:endParaRPr>
          </a:p>
        </p:txBody>
      </p:sp>
      <p:sp>
        <p:nvSpPr>
          <p:cNvPr id="286" name="Google Shape;286;p4:notes"/>
          <p:cNvSpPr txBox="1">
            <a:spLocks noGrp="1"/>
          </p:cNvSpPr>
          <p:nvPr>
            <p:ph type="body" idx="1"/>
          </p:nvPr>
        </p:nvSpPr>
        <p:spPr>
          <a:xfrm>
            <a:off x="701040" y="4415790"/>
            <a:ext cx="5608320" cy="488061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sz="1200" b="0">
              <a:solidFill>
                <a:schemeClr val="dk1"/>
              </a:solidFill>
              <a:latin typeface="Century Gothic"/>
              <a:ea typeface="Century Gothic"/>
              <a:cs typeface="Century Gothic"/>
              <a:sym typeface="Century Gothic"/>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1"/>
        <p:cNvGrpSpPr/>
        <p:nvPr/>
      </p:nvGrpSpPr>
      <p:grpSpPr>
        <a:xfrm>
          <a:off x="0" y="0"/>
          <a:ext cx="0" cy="0"/>
          <a:chOff x="0" y="0"/>
          <a:chExt cx="0" cy="0"/>
        </a:xfrm>
      </p:grpSpPr>
      <p:sp>
        <p:nvSpPr>
          <p:cNvPr id="852" name="Google Shape;852;p40:notes"/>
          <p:cNvSpPr>
            <a:spLocks noGrp="1" noRot="1" noChangeAspect="1"/>
          </p:cNvSpPr>
          <p:nvPr>
            <p:ph type="sldImg" idx="2"/>
          </p:nvPr>
        </p:nvSpPr>
        <p:spPr>
          <a:xfrm>
            <a:off x="409575" y="596900"/>
            <a:ext cx="5916613" cy="33289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53" name="Google Shape;853;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6" name="Google Shape;296;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100" b="1">
                <a:latin typeface="Century Gothic"/>
                <a:ea typeface="Century Gothic"/>
                <a:cs typeface="Century Gothic"/>
                <a:sym typeface="Century Gothic"/>
              </a:rPr>
              <a:t>IMPORTANT NOTE</a:t>
            </a:r>
            <a:endParaRPr/>
          </a:p>
          <a:p>
            <a:pPr marL="0" lvl="0" indent="0" algn="l" rtl="0">
              <a:spcBef>
                <a:spcPts val="0"/>
              </a:spcBef>
              <a:spcAft>
                <a:spcPts val="0"/>
              </a:spcAft>
              <a:buNone/>
            </a:pPr>
            <a:r>
              <a:rPr lang="en-US" sz="1100">
                <a:latin typeface="Century Gothic"/>
                <a:ea typeface="Century Gothic"/>
                <a:cs typeface="Century Gothic"/>
                <a:sym typeface="Century Gothic"/>
              </a:rPr>
              <a:t>Building search can be a highly dangerous operation in certain circumstances. The permission to carry out searches of building search must be subject to a Threat Assessment. </a:t>
            </a:r>
            <a:endParaRPr/>
          </a:p>
          <a:p>
            <a:pPr marL="0" lvl="0" indent="0" algn="l" rtl="0">
              <a:spcBef>
                <a:spcPts val="0"/>
              </a:spcBef>
              <a:spcAft>
                <a:spcPts val="0"/>
              </a:spcAft>
              <a:buNone/>
            </a:pPr>
            <a:endParaRPr sz="1100">
              <a:latin typeface="Century Gothic"/>
              <a:ea typeface="Century Gothic"/>
              <a:cs typeface="Century Gothic"/>
              <a:sym typeface="Century Gothic"/>
            </a:endParaRPr>
          </a:p>
          <a:p>
            <a:pPr marL="0" lvl="0" indent="0" algn="l" rtl="0">
              <a:spcBef>
                <a:spcPts val="0"/>
              </a:spcBef>
              <a:spcAft>
                <a:spcPts val="0"/>
              </a:spcAft>
              <a:buNone/>
            </a:pPr>
            <a:r>
              <a:rPr lang="en-US" sz="1100">
                <a:latin typeface="Century Gothic"/>
                <a:ea typeface="Century Gothic"/>
                <a:cs typeface="Century Gothic"/>
                <a:sym typeface="Century Gothic"/>
              </a:rPr>
              <a:t>At intermediate search level, building search is purely a force protection measure in Low or Medium threat environment. </a:t>
            </a:r>
            <a:endParaRPr/>
          </a:p>
          <a:p>
            <a:pPr marL="0" lvl="0" indent="0" algn="l" rtl="0">
              <a:spcBef>
                <a:spcPts val="0"/>
              </a:spcBef>
              <a:spcAft>
                <a:spcPts val="0"/>
              </a:spcAft>
              <a:buNone/>
            </a:pPr>
            <a:endParaRPr sz="1100">
              <a:latin typeface="Century Gothic"/>
              <a:ea typeface="Century Gothic"/>
              <a:cs typeface="Century Gothic"/>
              <a:sym typeface="Century Gothic"/>
            </a:endParaRPr>
          </a:p>
          <a:p>
            <a:pPr marL="0" lvl="0" indent="0" algn="l" rtl="0">
              <a:spcBef>
                <a:spcPts val="0"/>
              </a:spcBef>
              <a:spcAft>
                <a:spcPts val="0"/>
              </a:spcAft>
              <a:buNone/>
            </a:pPr>
            <a:r>
              <a:rPr lang="en-US" sz="1100">
                <a:latin typeface="Century Gothic"/>
                <a:ea typeface="Century Gothic"/>
                <a:cs typeface="Century Gothic"/>
                <a:sym typeface="Century Gothic"/>
              </a:rPr>
              <a:t>If there is a likely IED threat in a building this must be carried out by specialist search such as IEDD operator or Advanced Search Teams.</a:t>
            </a:r>
            <a:endParaRPr/>
          </a:p>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6:notes"/>
          <p:cNvSpPr>
            <a:spLocks noGrp="1" noRot="1" noChangeAspect="1"/>
          </p:cNvSpPr>
          <p:nvPr>
            <p:ph type="sldImg" idx="2"/>
          </p:nvPr>
        </p:nvSpPr>
        <p:spPr>
          <a:xfrm>
            <a:off x="409575" y="596900"/>
            <a:ext cx="5916613" cy="33289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2" name="Google Shape;302;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So what is a building? All the images on the slide represent a building, from a tin shack to a rural compound, a residential mansion to an industrial factory. So does that mean an intermediate search team can search any of these? No. the limitations of a intermediate search team is not limited by the size and complexity of the building but by the threat. Searching of the tin shack on the left which is protected with IEDs is more dangerous than the factory with no IED threat. All building search must be subject to a threat assessment and guidance from the IED TM/Search Advisor</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7:notes"/>
          <p:cNvSpPr>
            <a:spLocks noGrp="1" noRot="1" noChangeAspect="1"/>
          </p:cNvSpPr>
          <p:nvPr>
            <p:ph type="sldImg" idx="2"/>
          </p:nvPr>
        </p:nvSpPr>
        <p:spPr>
          <a:xfrm>
            <a:off x="409575" y="596900"/>
            <a:ext cx="5916613" cy="33289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5" name="Google Shape;315;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a:p>
            <a:pPr marL="0" marR="0" lvl="0" indent="0" algn="l" rtl="0">
              <a:lnSpc>
                <a:spcPct val="100000"/>
              </a:lnSpc>
              <a:spcBef>
                <a:spcPts val="0"/>
              </a:spcBef>
              <a:spcAft>
                <a:spcPts val="0"/>
              </a:spcAft>
              <a:buClr>
                <a:schemeClr val="dk1"/>
              </a:buClr>
              <a:buSzPts val="1200"/>
              <a:buFont typeface="Century Gothic"/>
              <a:buNone/>
            </a:pPr>
            <a:r>
              <a:rPr lang="en-US" sz="1200">
                <a:latin typeface="Century Gothic"/>
                <a:ea typeface="Century Gothic"/>
                <a:cs typeface="Century Gothic"/>
                <a:sym typeface="Century Gothic"/>
              </a:rPr>
              <a:t>Buildoing Search May or May Not be carried out by All Arms or Intermediate Search Teams subject to HEAT Factors which determine threat.</a:t>
            </a:r>
            <a:endParaRPr sz="1200">
              <a:latin typeface="Century Gothic"/>
              <a:ea typeface="Century Gothic"/>
              <a:cs typeface="Century Gothic"/>
              <a:sym typeface="Century Gothic"/>
            </a:endParaRPr>
          </a:p>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p8:notes"/>
          <p:cNvSpPr>
            <a:spLocks noGrp="1" noRot="1" noChangeAspect="1"/>
          </p:cNvSpPr>
          <p:nvPr>
            <p:ph type="sldImg" idx="2"/>
          </p:nvPr>
        </p:nvSpPr>
        <p:spPr>
          <a:xfrm>
            <a:off x="409575" y="596900"/>
            <a:ext cx="5916613" cy="33289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4" name="Google Shape;32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a:p>
            <a:pPr marL="0" lvl="0" indent="0" algn="l" rtl="0">
              <a:spcBef>
                <a:spcPts val="0"/>
              </a:spcBef>
              <a:spcAft>
                <a:spcPts val="0"/>
              </a:spcAft>
              <a:buNone/>
            </a:pPr>
            <a:r>
              <a:rPr lang="en-US"/>
              <a:t>In order to determine if a task is appropriate for a search team to conduct a threat assessment should be carried out by a Search Advisor or IED threat mitigation advisor. As a search team, to help simplify this process and offer some guidance on the type of task you can or cannot conduct you can refer to this simple table/flow chart. </a:t>
            </a:r>
            <a:endParaRPr/>
          </a:p>
          <a:p>
            <a:pPr marL="0" lvl="0" indent="0" algn="l" rtl="0">
              <a:spcBef>
                <a:spcPts val="0"/>
              </a:spcBef>
              <a:spcAft>
                <a:spcPts val="0"/>
              </a:spcAft>
              <a:buNone/>
            </a:pPr>
            <a:endParaRPr b="1"/>
          </a:p>
          <a:p>
            <a:pPr marL="0" lvl="0" indent="0" algn="l" rtl="0">
              <a:spcBef>
                <a:spcPts val="0"/>
              </a:spcBef>
              <a:spcAft>
                <a:spcPts val="0"/>
              </a:spcAft>
              <a:buNone/>
            </a:pPr>
            <a:r>
              <a:rPr lang="en-US" b="1"/>
              <a:t>Instructor to talk through the table. Ensure you highlight the limitations of the All Arms/ Intermediate Search Team.</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1" name="Google Shape;331;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with Picture">
  <p:cSld name="Title Slide with Picture">
    <p:spTree>
      <p:nvGrpSpPr>
        <p:cNvPr id="1" name="Shape 15"/>
        <p:cNvGrpSpPr/>
        <p:nvPr/>
      </p:nvGrpSpPr>
      <p:grpSpPr>
        <a:xfrm>
          <a:off x="0" y="0"/>
          <a:ext cx="0" cy="0"/>
          <a:chOff x="0" y="0"/>
          <a:chExt cx="0" cy="0"/>
        </a:xfrm>
      </p:grpSpPr>
      <p:sp>
        <p:nvSpPr>
          <p:cNvPr id="16" name="Google Shape;16;p42"/>
          <p:cNvSpPr txBox="1">
            <a:spLocks noGrp="1"/>
          </p:cNvSpPr>
          <p:nvPr>
            <p:ph type="ctrTitle"/>
          </p:nvPr>
        </p:nvSpPr>
        <p:spPr>
          <a:xfrm>
            <a:off x="484719" y="3352803"/>
            <a:ext cx="11222566"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42"/>
          <p:cNvSpPr txBox="1">
            <a:spLocks noGrp="1"/>
          </p:cNvSpPr>
          <p:nvPr>
            <p:ph type="subTitle" idx="1"/>
          </p:nvPr>
        </p:nvSpPr>
        <p:spPr>
          <a:xfrm>
            <a:off x="484719" y="4771031"/>
            <a:ext cx="11222566" cy="972671"/>
          </a:xfrm>
          <a:prstGeom prst="rect">
            <a:avLst/>
          </a:prstGeom>
          <a:noFill/>
          <a:ln>
            <a:noFill/>
          </a:ln>
        </p:spPr>
        <p:txBody>
          <a:bodyPr spcFirstLastPara="1" wrap="square" lIns="91425" tIns="45700" rIns="91425" bIns="45700" anchor="t" anchorCtr="0">
            <a:normAutofit/>
          </a:bodyPr>
          <a:lstStyle>
            <a:lvl1pPr lvl="0" algn="ctr">
              <a:spcBef>
                <a:spcPts val="300"/>
              </a:spcBef>
              <a:spcAft>
                <a:spcPts val="0"/>
              </a:spcAft>
              <a:buClr>
                <a:srgbClr val="888888"/>
              </a:buClr>
              <a:buSzPts val="1800"/>
              <a:buNone/>
              <a:defRPr sz="1800">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42"/>
          <p:cNvSpPr>
            <a:spLocks noGrp="1"/>
          </p:cNvSpPr>
          <p:nvPr>
            <p:ph type="pic" idx="2"/>
          </p:nvPr>
        </p:nvSpPr>
        <p:spPr>
          <a:xfrm>
            <a:off x="494640" y="363538"/>
            <a:ext cx="11202720" cy="2836862"/>
          </a:xfrm>
          <a:prstGeom prst="rect">
            <a:avLst/>
          </a:prstGeom>
          <a:noFill/>
          <a:ln w="9525" cap="flat" cmpd="sng">
            <a:solidFill>
              <a:schemeClr val="lt1"/>
            </a:solidFill>
            <a:prstDash val="solid"/>
            <a:round/>
            <a:headEnd type="none" w="sm" len="sm"/>
            <a:tailEnd type="none" w="sm" len="sm"/>
          </a:ln>
          <a:effectLst>
            <a:outerShdw blurRad="63500" sx="100500" sy="100500" algn="ctr" rotWithShape="0">
              <a:srgbClr val="000000">
                <a:alpha val="49803"/>
              </a:srgbClr>
            </a:outerShdw>
          </a:effectLst>
        </p:spPr>
      </p:sp>
      <p:sp>
        <p:nvSpPr>
          <p:cNvPr id="19" name="Google Shape;19;p42"/>
          <p:cNvSpPr txBox="1">
            <a:spLocks noGrp="1"/>
          </p:cNvSpPr>
          <p:nvPr>
            <p:ph type="sldNum" idx="12"/>
          </p:nvPr>
        </p:nvSpPr>
        <p:spPr>
          <a:xfrm>
            <a:off x="8737600" y="6356352"/>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0" i="0" u="none" strike="noStrike" cap="none">
                <a:solidFill>
                  <a:srgbClr val="888888"/>
                </a:solidFill>
                <a:latin typeface="Calibri"/>
                <a:ea typeface="Calibri"/>
                <a:cs typeface="Calibri"/>
                <a:sym typeface="Calibri"/>
              </a:defRPr>
            </a:lvl1pPr>
            <a:lvl2pPr marL="0" lvl="1" indent="0" algn="r">
              <a:spcBef>
                <a:spcPts val="0"/>
              </a:spcBef>
              <a:buNone/>
              <a:defRPr sz="1200" b="0" i="0" u="none" strike="noStrike" cap="none">
                <a:solidFill>
                  <a:srgbClr val="888888"/>
                </a:solidFill>
                <a:latin typeface="Calibri"/>
                <a:ea typeface="Calibri"/>
                <a:cs typeface="Calibri"/>
                <a:sym typeface="Calibri"/>
              </a:defRPr>
            </a:lvl2pPr>
            <a:lvl3pPr marL="0" lvl="2" indent="0" algn="r">
              <a:spcBef>
                <a:spcPts val="0"/>
              </a:spcBef>
              <a:buNone/>
              <a:defRPr sz="1200" b="0" i="0" u="none" strike="noStrike" cap="none">
                <a:solidFill>
                  <a:srgbClr val="888888"/>
                </a:solidFill>
                <a:latin typeface="Calibri"/>
                <a:ea typeface="Calibri"/>
                <a:cs typeface="Calibri"/>
                <a:sym typeface="Calibri"/>
              </a:defRPr>
            </a:lvl3pPr>
            <a:lvl4pPr marL="0" lvl="3" indent="0" algn="r">
              <a:spcBef>
                <a:spcPts val="0"/>
              </a:spcBef>
              <a:buNone/>
              <a:defRPr sz="1200" b="0" i="0" u="none" strike="noStrike" cap="none">
                <a:solidFill>
                  <a:srgbClr val="888888"/>
                </a:solidFill>
                <a:latin typeface="Calibri"/>
                <a:ea typeface="Calibri"/>
                <a:cs typeface="Calibri"/>
                <a:sym typeface="Calibri"/>
              </a:defRPr>
            </a:lvl4pPr>
            <a:lvl5pPr marL="0" lvl="4" indent="0" algn="r">
              <a:spcBef>
                <a:spcPts val="0"/>
              </a:spcBef>
              <a:buNone/>
              <a:defRPr sz="1200" b="0" i="0" u="none" strike="noStrike" cap="none">
                <a:solidFill>
                  <a:srgbClr val="888888"/>
                </a:solidFill>
                <a:latin typeface="Calibri"/>
                <a:ea typeface="Calibri"/>
                <a:cs typeface="Calibri"/>
                <a:sym typeface="Calibri"/>
              </a:defRPr>
            </a:lvl5pPr>
            <a:lvl6pPr marL="0" lvl="5" indent="0" algn="r">
              <a:spcBef>
                <a:spcPts val="0"/>
              </a:spcBef>
              <a:buNone/>
              <a:defRPr sz="1200" b="0" i="0" u="none" strike="noStrike" cap="none">
                <a:solidFill>
                  <a:srgbClr val="888888"/>
                </a:solidFill>
                <a:latin typeface="Calibri"/>
                <a:ea typeface="Calibri"/>
                <a:cs typeface="Calibri"/>
                <a:sym typeface="Calibri"/>
              </a:defRPr>
            </a:lvl6pPr>
            <a:lvl7pPr marL="0" lvl="6" indent="0" algn="r">
              <a:spcBef>
                <a:spcPts val="0"/>
              </a:spcBef>
              <a:buNone/>
              <a:defRPr sz="1200" b="0" i="0" u="none" strike="noStrike" cap="none">
                <a:solidFill>
                  <a:srgbClr val="888888"/>
                </a:solidFill>
                <a:latin typeface="Calibri"/>
                <a:ea typeface="Calibri"/>
                <a:cs typeface="Calibri"/>
                <a:sym typeface="Calibri"/>
              </a:defRPr>
            </a:lvl7pPr>
            <a:lvl8pPr marL="0" lvl="7" indent="0" algn="r">
              <a:spcBef>
                <a:spcPts val="0"/>
              </a:spcBef>
              <a:buNone/>
              <a:defRPr sz="1200" b="0" i="0" u="none" strike="noStrike" cap="none">
                <a:solidFill>
                  <a:srgbClr val="888888"/>
                </a:solidFill>
                <a:latin typeface="Calibri"/>
                <a:ea typeface="Calibri"/>
                <a:cs typeface="Calibri"/>
                <a:sym typeface="Calibri"/>
              </a:defRPr>
            </a:lvl8pPr>
            <a:lvl9pPr marL="0" lvl="8" indent="0" algn="r">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7"/>
        <p:cNvGrpSpPr/>
        <p:nvPr/>
      </p:nvGrpSpPr>
      <p:grpSpPr>
        <a:xfrm>
          <a:off x="0" y="0"/>
          <a:ext cx="0" cy="0"/>
          <a:chOff x="0" y="0"/>
          <a:chExt cx="0" cy="0"/>
        </a:xfrm>
      </p:grpSpPr>
      <p:sp>
        <p:nvSpPr>
          <p:cNvPr id="58" name="Google Shape;58;p73"/>
          <p:cNvSpPr txBox="1">
            <a:spLocks noGrp="1"/>
          </p:cNvSpPr>
          <p:nvPr>
            <p:ph type="title"/>
          </p:nvPr>
        </p:nvSpPr>
        <p:spPr>
          <a:xfrm>
            <a:off x="609600" y="273050"/>
            <a:ext cx="4011084"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2000"/>
              <a:buFont typeface="Century Gothic"/>
              <a:buNone/>
              <a:defRPr sz="2000" b="0">
                <a:latin typeface="Century Gothic"/>
                <a:ea typeface="Century Gothic"/>
                <a:cs typeface="Century Gothic"/>
                <a:sym typeface="Century Gothic"/>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9" name="Google Shape;59;p73"/>
          <p:cNvSpPr txBox="1">
            <a:spLocks noGrp="1"/>
          </p:cNvSpPr>
          <p:nvPr>
            <p:ph type="body" idx="1"/>
          </p:nvPr>
        </p:nvSpPr>
        <p:spPr>
          <a:xfrm>
            <a:off x="4766734" y="273052"/>
            <a:ext cx="6815666"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atin typeface="Century Gothic"/>
                <a:ea typeface="Century Gothic"/>
                <a:cs typeface="Century Gothic"/>
                <a:sym typeface="Century Gothic"/>
              </a:defRPr>
            </a:lvl1pPr>
            <a:lvl2pPr marL="914400" lvl="1" indent="-406400" algn="l">
              <a:spcBef>
                <a:spcPts val="560"/>
              </a:spcBef>
              <a:spcAft>
                <a:spcPts val="0"/>
              </a:spcAft>
              <a:buClr>
                <a:schemeClr val="dk1"/>
              </a:buClr>
              <a:buSzPts val="2800"/>
              <a:buChar char="–"/>
              <a:defRPr sz="2800">
                <a:latin typeface="Century Gothic"/>
                <a:ea typeface="Century Gothic"/>
                <a:cs typeface="Century Gothic"/>
                <a:sym typeface="Century Gothic"/>
              </a:defRPr>
            </a:lvl2pPr>
            <a:lvl3pPr marL="1371600" lvl="2" indent="-381000" algn="l">
              <a:spcBef>
                <a:spcPts val="480"/>
              </a:spcBef>
              <a:spcAft>
                <a:spcPts val="0"/>
              </a:spcAft>
              <a:buClr>
                <a:schemeClr val="dk1"/>
              </a:buClr>
              <a:buSzPts val="2400"/>
              <a:buChar char="•"/>
              <a:defRPr sz="2400">
                <a:latin typeface="Century Gothic"/>
                <a:ea typeface="Century Gothic"/>
                <a:cs typeface="Century Gothic"/>
                <a:sym typeface="Century Gothic"/>
              </a:defRPr>
            </a:lvl3pPr>
            <a:lvl4pPr marL="1828800" lvl="3" indent="-355600" algn="l">
              <a:spcBef>
                <a:spcPts val="400"/>
              </a:spcBef>
              <a:spcAft>
                <a:spcPts val="0"/>
              </a:spcAft>
              <a:buClr>
                <a:schemeClr val="dk1"/>
              </a:buClr>
              <a:buSzPts val="2000"/>
              <a:buChar char="–"/>
              <a:defRPr sz="2000">
                <a:latin typeface="Century Gothic"/>
                <a:ea typeface="Century Gothic"/>
                <a:cs typeface="Century Gothic"/>
                <a:sym typeface="Century Gothic"/>
              </a:defRPr>
            </a:lvl4pPr>
            <a:lvl5pPr marL="2286000" lvl="4" indent="-355600" algn="l">
              <a:spcBef>
                <a:spcPts val="400"/>
              </a:spcBef>
              <a:spcAft>
                <a:spcPts val="0"/>
              </a:spcAft>
              <a:buClr>
                <a:schemeClr val="dk1"/>
              </a:buClr>
              <a:buSzPts val="2000"/>
              <a:buChar char="»"/>
              <a:defRPr sz="2000">
                <a:latin typeface="Century Gothic"/>
                <a:ea typeface="Century Gothic"/>
                <a:cs typeface="Century Gothic"/>
                <a:sym typeface="Century Gothic"/>
              </a:defRPr>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60" name="Google Shape;60;p73"/>
          <p:cNvSpPr txBox="1">
            <a:spLocks noGrp="1"/>
          </p:cNvSpPr>
          <p:nvPr>
            <p:ph type="body" idx="2"/>
          </p:nvPr>
        </p:nvSpPr>
        <p:spPr>
          <a:xfrm>
            <a:off x="609600" y="1435102"/>
            <a:ext cx="4011084"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atin typeface="Century Gothic"/>
                <a:ea typeface="Century Gothic"/>
                <a:cs typeface="Century Gothic"/>
                <a:sym typeface="Century Gothic"/>
              </a:defRPr>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1" name="Google Shape;61;p73"/>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2" name="Google Shape;62;p73"/>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3" name="Google Shape;63;p73"/>
          <p:cNvSpPr txBox="1">
            <a:spLocks noGrp="1"/>
          </p:cNvSpPr>
          <p:nvPr>
            <p:ph type="sldNum" idx="12"/>
          </p:nvPr>
        </p:nvSpPr>
        <p:spPr>
          <a:xfrm>
            <a:off x="8737600" y="6248401"/>
            <a:ext cx="2844800" cy="365125"/>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800">
                <a:solidFill>
                  <a:srgbClr val="888888"/>
                </a:solidFill>
                <a:latin typeface="Calibri"/>
                <a:ea typeface="Calibri"/>
                <a:cs typeface="Calibri"/>
                <a:sym typeface="Calibri"/>
              </a:defRPr>
            </a:lvl1pPr>
            <a:lvl2pPr marL="0" lvl="1" indent="0" algn="r">
              <a:spcBef>
                <a:spcPts val="0"/>
              </a:spcBef>
              <a:buNone/>
              <a:defRPr sz="1800">
                <a:solidFill>
                  <a:srgbClr val="888888"/>
                </a:solidFill>
                <a:latin typeface="Calibri"/>
                <a:ea typeface="Calibri"/>
                <a:cs typeface="Calibri"/>
                <a:sym typeface="Calibri"/>
              </a:defRPr>
            </a:lvl2pPr>
            <a:lvl3pPr marL="0" lvl="2" indent="0" algn="r">
              <a:spcBef>
                <a:spcPts val="0"/>
              </a:spcBef>
              <a:buNone/>
              <a:defRPr sz="1800">
                <a:solidFill>
                  <a:srgbClr val="888888"/>
                </a:solidFill>
                <a:latin typeface="Calibri"/>
                <a:ea typeface="Calibri"/>
                <a:cs typeface="Calibri"/>
                <a:sym typeface="Calibri"/>
              </a:defRPr>
            </a:lvl3pPr>
            <a:lvl4pPr marL="0" lvl="3" indent="0" algn="r">
              <a:spcBef>
                <a:spcPts val="0"/>
              </a:spcBef>
              <a:buNone/>
              <a:defRPr sz="1800">
                <a:solidFill>
                  <a:srgbClr val="888888"/>
                </a:solidFill>
                <a:latin typeface="Calibri"/>
                <a:ea typeface="Calibri"/>
                <a:cs typeface="Calibri"/>
                <a:sym typeface="Calibri"/>
              </a:defRPr>
            </a:lvl4pPr>
            <a:lvl5pPr marL="0" lvl="4" indent="0" algn="r">
              <a:spcBef>
                <a:spcPts val="0"/>
              </a:spcBef>
              <a:buNone/>
              <a:defRPr sz="1800">
                <a:solidFill>
                  <a:srgbClr val="888888"/>
                </a:solidFill>
                <a:latin typeface="Calibri"/>
                <a:ea typeface="Calibri"/>
                <a:cs typeface="Calibri"/>
                <a:sym typeface="Calibri"/>
              </a:defRPr>
            </a:lvl5pPr>
            <a:lvl6pPr marL="0" lvl="5" indent="0" algn="r">
              <a:spcBef>
                <a:spcPts val="0"/>
              </a:spcBef>
              <a:buNone/>
              <a:defRPr sz="1800">
                <a:solidFill>
                  <a:srgbClr val="888888"/>
                </a:solidFill>
                <a:latin typeface="Calibri"/>
                <a:ea typeface="Calibri"/>
                <a:cs typeface="Calibri"/>
                <a:sym typeface="Calibri"/>
              </a:defRPr>
            </a:lvl6pPr>
            <a:lvl7pPr marL="0" lvl="6" indent="0" algn="r">
              <a:spcBef>
                <a:spcPts val="0"/>
              </a:spcBef>
              <a:buNone/>
              <a:defRPr sz="1800">
                <a:solidFill>
                  <a:srgbClr val="888888"/>
                </a:solidFill>
                <a:latin typeface="Calibri"/>
                <a:ea typeface="Calibri"/>
                <a:cs typeface="Calibri"/>
                <a:sym typeface="Calibri"/>
              </a:defRPr>
            </a:lvl7pPr>
            <a:lvl8pPr marL="0" lvl="7" indent="0" algn="r">
              <a:spcBef>
                <a:spcPts val="0"/>
              </a:spcBef>
              <a:buNone/>
              <a:defRPr sz="1800">
                <a:solidFill>
                  <a:srgbClr val="888888"/>
                </a:solidFill>
                <a:latin typeface="Calibri"/>
                <a:ea typeface="Calibri"/>
                <a:cs typeface="Calibri"/>
                <a:sym typeface="Calibri"/>
              </a:defRPr>
            </a:lvl8pPr>
            <a:lvl9pPr marL="0" lvl="8" indent="0" algn="r">
              <a:spcBef>
                <a:spcPts val="0"/>
              </a:spcBef>
              <a:buNone/>
              <a:defRPr sz="18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ext">
  <p:cSld name="Text">
    <p:spTree>
      <p:nvGrpSpPr>
        <p:cNvPr id="1" name="Shape 68"/>
        <p:cNvGrpSpPr/>
        <p:nvPr/>
      </p:nvGrpSpPr>
      <p:grpSpPr>
        <a:xfrm>
          <a:off x="0" y="0"/>
          <a:ext cx="0" cy="0"/>
          <a:chOff x="0" y="0"/>
          <a:chExt cx="0" cy="0"/>
        </a:xfrm>
      </p:grpSpPr>
      <p:sp>
        <p:nvSpPr>
          <p:cNvPr id="69" name="Google Shape;69;p46"/>
          <p:cNvSpPr txBox="1">
            <a:spLocks noGrp="1"/>
          </p:cNvSpPr>
          <p:nvPr>
            <p:ph type="body" idx="1"/>
          </p:nvPr>
        </p:nvSpPr>
        <p:spPr>
          <a:xfrm>
            <a:off x="364067" y="1262041"/>
            <a:ext cx="11590866" cy="4887861"/>
          </a:xfrm>
          <a:prstGeom prst="rect">
            <a:avLst/>
          </a:prstGeom>
          <a:noFill/>
          <a:ln>
            <a:noFill/>
          </a:ln>
        </p:spPr>
        <p:txBody>
          <a:bodyPr spcFirstLastPara="1" wrap="square" lIns="91425" tIns="45700" rIns="91425" bIns="45700" anchor="t" anchorCtr="0">
            <a:normAutofit/>
          </a:bodyPr>
          <a:lstStyle>
            <a:lvl1pPr marL="457200" marR="0" lvl="0" indent="-352425" algn="l">
              <a:lnSpc>
                <a:spcPct val="90000"/>
              </a:lnSpc>
              <a:spcBef>
                <a:spcPts val="609"/>
              </a:spcBef>
              <a:spcAft>
                <a:spcPts val="0"/>
              </a:spcAft>
              <a:buClr>
                <a:schemeClr val="dk1"/>
              </a:buClr>
              <a:buSzPts val="1950"/>
              <a:buFont typeface="Arial"/>
              <a:buChar char="•"/>
              <a:defRPr sz="1950">
                <a:solidFill>
                  <a:schemeClr val="dk1"/>
                </a:solidFill>
                <a:latin typeface="Century Gothic"/>
                <a:ea typeface="Century Gothic"/>
                <a:cs typeface="Century Gothic"/>
                <a:sym typeface="Century Gothic"/>
              </a:defRPr>
            </a:lvl1pPr>
            <a:lvl2pPr marL="914400" marR="0" lvl="1" indent="-228600" algn="l">
              <a:lnSpc>
                <a:spcPct val="90000"/>
              </a:lnSpc>
              <a:spcBef>
                <a:spcPts val="305"/>
              </a:spcBef>
              <a:spcAft>
                <a:spcPts val="0"/>
              </a:spcAft>
              <a:buClr>
                <a:srgbClr val="666666"/>
              </a:buClr>
              <a:buSzPts val="1463"/>
              <a:buFont typeface="Arial"/>
              <a:buNone/>
              <a:defRPr sz="1463">
                <a:solidFill>
                  <a:srgbClr val="666666"/>
                </a:solidFill>
                <a:latin typeface="Arial"/>
                <a:ea typeface="Arial"/>
                <a:cs typeface="Arial"/>
                <a:sym typeface="Arial"/>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0" name="Google Shape;70;p46"/>
          <p:cNvSpPr txBox="1"/>
          <p:nvPr/>
        </p:nvSpPr>
        <p:spPr>
          <a:xfrm>
            <a:off x="11049001" y="6446521"/>
            <a:ext cx="670560" cy="2048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US" sz="731" b="0" i="0" u="none" strike="noStrike" cap="none">
                <a:solidFill>
                  <a:schemeClr val="dk1"/>
                </a:solidFill>
                <a:latin typeface="Calibri"/>
                <a:ea typeface="Calibri"/>
                <a:cs typeface="Calibri"/>
                <a:sym typeface="Calibri"/>
              </a:rPr>
              <a:t>‹#›</a:t>
            </a:fld>
            <a:endParaRPr sz="731" b="0" i="0" u="none" strike="noStrike" cap="none">
              <a:solidFill>
                <a:schemeClr val="dk1"/>
              </a:solidFill>
              <a:latin typeface="Calibri"/>
              <a:ea typeface="Calibri"/>
              <a:cs typeface="Calibri"/>
              <a:sym typeface="Calibri"/>
            </a:endParaRPr>
          </a:p>
        </p:txBody>
      </p:sp>
      <p:sp>
        <p:nvSpPr>
          <p:cNvPr id="71" name="Google Shape;71;p46"/>
          <p:cNvSpPr txBox="1"/>
          <p:nvPr/>
        </p:nvSpPr>
        <p:spPr>
          <a:xfrm>
            <a:off x="838201" y="365126"/>
            <a:ext cx="10515600" cy="57785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463"/>
              <a:buFont typeface="Calibri"/>
              <a:buNone/>
            </a:pPr>
            <a:endParaRPr sz="1463" b="0" i="0" u="none" strike="noStrike" cap="none">
              <a:solidFill>
                <a:schemeClr val="dk1"/>
              </a:solidFill>
              <a:latin typeface="Arial"/>
              <a:ea typeface="Arial"/>
              <a:cs typeface="Arial"/>
              <a:sym typeface="Arial"/>
            </a:endParaRPr>
          </a:p>
        </p:txBody>
      </p:sp>
      <p:sp>
        <p:nvSpPr>
          <p:cNvPr id="72" name="Google Shape;72;p46"/>
          <p:cNvSpPr txBox="1">
            <a:spLocks noGrp="1"/>
          </p:cNvSpPr>
          <p:nvPr>
            <p:ph type="title"/>
          </p:nvPr>
        </p:nvSpPr>
        <p:spPr>
          <a:xfrm>
            <a:off x="901699" y="54532"/>
            <a:ext cx="10515600" cy="773087"/>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2600"/>
              <a:buFont typeface="Century Gothic"/>
              <a:buNone/>
              <a:defRPr sz="2600" b="0">
                <a:latin typeface="Century Gothic"/>
                <a:ea typeface="Century Gothic"/>
                <a:cs typeface="Century Gothic"/>
                <a:sym typeface="Century Gothic"/>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3"/>
        <p:cNvGrpSpPr/>
        <p:nvPr/>
      </p:nvGrpSpPr>
      <p:grpSpPr>
        <a:xfrm>
          <a:off x="0" y="0"/>
          <a:ext cx="0" cy="0"/>
          <a:chOff x="0" y="0"/>
          <a:chExt cx="0" cy="0"/>
        </a:xfrm>
      </p:grpSpPr>
      <p:sp>
        <p:nvSpPr>
          <p:cNvPr id="74" name="Google Shape;74;p74"/>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74"/>
          <p:cNvSpPr txBox="1">
            <a:spLocks noGrp="1"/>
          </p:cNvSpPr>
          <p:nvPr>
            <p:ph type="body" idx="1"/>
          </p:nvPr>
        </p:nvSpPr>
        <p:spPr>
          <a:xfrm rot="5400000">
            <a:off x="3581400" y="-1371600"/>
            <a:ext cx="5029200" cy="10972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6" name="Google Shape;76;p74"/>
          <p:cNvSpPr txBox="1">
            <a:spLocks noGrp="1"/>
          </p:cNvSpPr>
          <p:nvPr>
            <p:ph type="sldNum" idx="12"/>
          </p:nvPr>
        </p:nvSpPr>
        <p:spPr>
          <a:xfrm>
            <a:off x="8737600" y="6248403"/>
            <a:ext cx="2844800" cy="365125"/>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800">
                <a:solidFill>
                  <a:schemeClr val="dk1"/>
                </a:solidFill>
                <a:latin typeface="Calibri"/>
                <a:ea typeface="Calibri"/>
                <a:cs typeface="Calibri"/>
                <a:sym typeface="Calibri"/>
              </a:defRPr>
            </a:lvl1pPr>
            <a:lvl2pPr marL="0" lvl="1" indent="0" algn="r">
              <a:spcBef>
                <a:spcPts val="0"/>
              </a:spcBef>
              <a:buNone/>
              <a:defRPr sz="1800">
                <a:solidFill>
                  <a:schemeClr val="dk1"/>
                </a:solidFill>
                <a:latin typeface="Calibri"/>
                <a:ea typeface="Calibri"/>
                <a:cs typeface="Calibri"/>
                <a:sym typeface="Calibri"/>
              </a:defRPr>
            </a:lvl2pPr>
            <a:lvl3pPr marL="0" lvl="2" indent="0" algn="r">
              <a:spcBef>
                <a:spcPts val="0"/>
              </a:spcBef>
              <a:buNone/>
              <a:defRPr sz="1800">
                <a:solidFill>
                  <a:schemeClr val="dk1"/>
                </a:solidFill>
                <a:latin typeface="Calibri"/>
                <a:ea typeface="Calibri"/>
                <a:cs typeface="Calibri"/>
                <a:sym typeface="Calibri"/>
              </a:defRPr>
            </a:lvl3pPr>
            <a:lvl4pPr marL="0" lvl="3" indent="0" algn="r">
              <a:spcBef>
                <a:spcPts val="0"/>
              </a:spcBef>
              <a:buNone/>
              <a:defRPr sz="1800">
                <a:solidFill>
                  <a:schemeClr val="dk1"/>
                </a:solidFill>
                <a:latin typeface="Calibri"/>
                <a:ea typeface="Calibri"/>
                <a:cs typeface="Calibri"/>
                <a:sym typeface="Calibri"/>
              </a:defRPr>
            </a:lvl4pPr>
            <a:lvl5pPr marL="0" lvl="4" indent="0" algn="r">
              <a:spcBef>
                <a:spcPts val="0"/>
              </a:spcBef>
              <a:buNone/>
              <a:defRPr sz="1800">
                <a:solidFill>
                  <a:schemeClr val="dk1"/>
                </a:solidFill>
                <a:latin typeface="Calibri"/>
                <a:ea typeface="Calibri"/>
                <a:cs typeface="Calibri"/>
                <a:sym typeface="Calibri"/>
              </a:defRPr>
            </a:lvl5pPr>
            <a:lvl6pPr marL="0" lvl="5" indent="0" algn="r">
              <a:spcBef>
                <a:spcPts val="0"/>
              </a:spcBef>
              <a:buNone/>
              <a:defRPr sz="1800">
                <a:solidFill>
                  <a:schemeClr val="dk1"/>
                </a:solidFill>
                <a:latin typeface="Calibri"/>
                <a:ea typeface="Calibri"/>
                <a:cs typeface="Calibri"/>
                <a:sym typeface="Calibri"/>
              </a:defRPr>
            </a:lvl6pPr>
            <a:lvl7pPr marL="0" lvl="6" indent="0" algn="r">
              <a:spcBef>
                <a:spcPts val="0"/>
              </a:spcBef>
              <a:buNone/>
              <a:defRPr sz="1800">
                <a:solidFill>
                  <a:schemeClr val="dk1"/>
                </a:solidFill>
                <a:latin typeface="Calibri"/>
                <a:ea typeface="Calibri"/>
                <a:cs typeface="Calibri"/>
                <a:sym typeface="Calibri"/>
              </a:defRPr>
            </a:lvl7pPr>
            <a:lvl8pPr marL="0" lvl="7" indent="0" algn="r">
              <a:spcBef>
                <a:spcPts val="0"/>
              </a:spcBef>
              <a:buNone/>
              <a:defRPr sz="1800">
                <a:solidFill>
                  <a:schemeClr val="dk1"/>
                </a:solidFill>
                <a:latin typeface="Calibri"/>
                <a:ea typeface="Calibri"/>
                <a:cs typeface="Calibri"/>
                <a:sym typeface="Calibri"/>
              </a:defRPr>
            </a:lvl8pPr>
            <a:lvl9pPr marL="0" lvl="8" indent="0" algn="r">
              <a:spcBef>
                <a:spcPts val="0"/>
              </a:spcBef>
              <a:buNone/>
              <a:defRPr sz="1800">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7"/>
        <p:cNvGrpSpPr/>
        <p:nvPr/>
      </p:nvGrpSpPr>
      <p:grpSpPr>
        <a:xfrm>
          <a:off x="0" y="0"/>
          <a:ext cx="0" cy="0"/>
          <a:chOff x="0" y="0"/>
          <a:chExt cx="0" cy="0"/>
        </a:xfrm>
      </p:grpSpPr>
      <p:sp>
        <p:nvSpPr>
          <p:cNvPr id="78" name="Google Shape;78;p75"/>
          <p:cNvSpPr txBox="1">
            <a:spLocks noGrp="1"/>
          </p:cNvSpPr>
          <p:nvPr>
            <p:ph type="title"/>
          </p:nvPr>
        </p:nvSpPr>
        <p:spPr>
          <a:xfrm rot="5400000">
            <a:off x="7285038" y="1828804"/>
            <a:ext cx="5851525" cy="27432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9" name="Google Shape;79;p75"/>
          <p:cNvSpPr txBox="1">
            <a:spLocks noGrp="1"/>
          </p:cNvSpPr>
          <p:nvPr>
            <p:ph type="body" idx="1"/>
          </p:nvPr>
        </p:nvSpPr>
        <p:spPr>
          <a:xfrm rot="5400000">
            <a:off x="1697038" y="-812796"/>
            <a:ext cx="5851525" cy="80264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0" name="Google Shape;80;p75"/>
          <p:cNvSpPr txBox="1">
            <a:spLocks noGrp="1"/>
          </p:cNvSpPr>
          <p:nvPr>
            <p:ph type="sldNum" idx="12"/>
          </p:nvPr>
        </p:nvSpPr>
        <p:spPr>
          <a:xfrm>
            <a:off x="8737600" y="6248403"/>
            <a:ext cx="2844800" cy="365125"/>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800">
                <a:solidFill>
                  <a:schemeClr val="dk1"/>
                </a:solidFill>
                <a:latin typeface="Calibri"/>
                <a:ea typeface="Calibri"/>
                <a:cs typeface="Calibri"/>
                <a:sym typeface="Calibri"/>
              </a:defRPr>
            </a:lvl1pPr>
            <a:lvl2pPr marL="0" lvl="1" indent="0" algn="r">
              <a:spcBef>
                <a:spcPts val="0"/>
              </a:spcBef>
              <a:buNone/>
              <a:defRPr sz="1800">
                <a:solidFill>
                  <a:schemeClr val="dk1"/>
                </a:solidFill>
                <a:latin typeface="Calibri"/>
                <a:ea typeface="Calibri"/>
                <a:cs typeface="Calibri"/>
                <a:sym typeface="Calibri"/>
              </a:defRPr>
            </a:lvl2pPr>
            <a:lvl3pPr marL="0" lvl="2" indent="0" algn="r">
              <a:spcBef>
                <a:spcPts val="0"/>
              </a:spcBef>
              <a:buNone/>
              <a:defRPr sz="1800">
                <a:solidFill>
                  <a:schemeClr val="dk1"/>
                </a:solidFill>
                <a:latin typeface="Calibri"/>
                <a:ea typeface="Calibri"/>
                <a:cs typeface="Calibri"/>
                <a:sym typeface="Calibri"/>
              </a:defRPr>
            </a:lvl3pPr>
            <a:lvl4pPr marL="0" lvl="3" indent="0" algn="r">
              <a:spcBef>
                <a:spcPts val="0"/>
              </a:spcBef>
              <a:buNone/>
              <a:defRPr sz="1800">
                <a:solidFill>
                  <a:schemeClr val="dk1"/>
                </a:solidFill>
                <a:latin typeface="Calibri"/>
                <a:ea typeface="Calibri"/>
                <a:cs typeface="Calibri"/>
                <a:sym typeface="Calibri"/>
              </a:defRPr>
            </a:lvl4pPr>
            <a:lvl5pPr marL="0" lvl="4" indent="0" algn="r">
              <a:spcBef>
                <a:spcPts val="0"/>
              </a:spcBef>
              <a:buNone/>
              <a:defRPr sz="1800">
                <a:solidFill>
                  <a:schemeClr val="dk1"/>
                </a:solidFill>
                <a:latin typeface="Calibri"/>
                <a:ea typeface="Calibri"/>
                <a:cs typeface="Calibri"/>
                <a:sym typeface="Calibri"/>
              </a:defRPr>
            </a:lvl5pPr>
            <a:lvl6pPr marL="0" lvl="5" indent="0" algn="r">
              <a:spcBef>
                <a:spcPts val="0"/>
              </a:spcBef>
              <a:buNone/>
              <a:defRPr sz="1800">
                <a:solidFill>
                  <a:schemeClr val="dk1"/>
                </a:solidFill>
                <a:latin typeface="Calibri"/>
                <a:ea typeface="Calibri"/>
                <a:cs typeface="Calibri"/>
                <a:sym typeface="Calibri"/>
              </a:defRPr>
            </a:lvl6pPr>
            <a:lvl7pPr marL="0" lvl="6" indent="0" algn="r">
              <a:spcBef>
                <a:spcPts val="0"/>
              </a:spcBef>
              <a:buNone/>
              <a:defRPr sz="1800">
                <a:solidFill>
                  <a:schemeClr val="dk1"/>
                </a:solidFill>
                <a:latin typeface="Calibri"/>
                <a:ea typeface="Calibri"/>
                <a:cs typeface="Calibri"/>
                <a:sym typeface="Calibri"/>
              </a:defRPr>
            </a:lvl7pPr>
            <a:lvl8pPr marL="0" lvl="7" indent="0" algn="r">
              <a:spcBef>
                <a:spcPts val="0"/>
              </a:spcBef>
              <a:buNone/>
              <a:defRPr sz="1800">
                <a:solidFill>
                  <a:schemeClr val="dk1"/>
                </a:solidFill>
                <a:latin typeface="Calibri"/>
                <a:ea typeface="Calibri"/>
                <a:cs typeface="Calibri"/>
                <a:sym typeface="Calibri"/>
              </a:defRPr>
            </a:lvl8pPr>
            <a:lvl9pPr marL="0" lvl="8" indent="0" algn="r">
              <a:spcBef>
                <a:spcPts val="0"/>
              </a:spcBef>
              <a:buNone/>
              <a:defRPr sz="1800">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81"/>
        <p:cNvGrpSpPr/>
        <p:nvPr/>
      </p:nvGrpSpPr>
      <p:grpSpPr>
        <a:xfrm>
          <a:off x="0" y="0"/>
          <a:ext cx="0" cy="0"/>
          <a:chOff x="0" y="0"/>
          <a:chExt cx="0" cy="0"/>
        </a:xfrm>
      </p:grpSpPr>
      <p:sp>
        <p:nvSpPr>
          <p:cNvPr id="82" name="Google Shape;82;p76"/>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3" name="Google Shape;83;p76"/>
          <p:cNvSpPr txBox="1">
            <a:spLocks noGrp="1"/>
          </p:cNvSpPr>
          <p:nvPr>
            <p:ph type="body" idx="1"/>
          </p:nvPr>
        </p:nvSpPr>
        <p:spPr>
          <a:xfrm>
            <a:off x="609600" y="1600200"/>
            <a:ext cx="10972800" cy="5029200"/>
          </a:xfrm>
          <a:prstGeom prst="rect">
            <a:avLst/>
          </a:prstGeom>
          <a:noFill/>
          <a:ln>
            <a:noFill/>
          </a:ln>
        </p:spPr>
        <p:txBody>
          <a:bodyPr spcFirstLastPara="1" wrap="square" lIns="91425" tIns="45700" rIns="91425" bIns="45700" anchor="t" anchorCtr="0">
            <a:normAutofit/>
          </a:bodyPr>
          <a:lstStyle>
            <a:lvl1pPr marL="457200" lvl="0" indent="-393700" algn="l">
              <a:spcBef>
                <a:spcPts val="520"/>
              </a:spcBef>
              <a:spcAft>
                <a:spcPts val="0"/>
              </a:spcAft>
              <a:buClr>
                <a:schemeClr val="dk1"/>
              </a:buClr>
              <a:buSzPts val="2600"/>
              <a:buChar char="•"/>
              <a:defRPr>
                <a:solidFill>
                  <a:schemeClr val="dk1"/>
                </a:solidFill>
              </a:defRPr>
            </a:lvl1pPr>
            <a:lvl2pPr marL="914400" lvl="1" indent="-373062" algn="l">
              <a:spcBef>
                <a:spcPts val="455"/>
              </a:spcBef>
              <a:spcAft>
                <a:spcPts val="0"/>
              </a:spcAft>
              <a:buClr>
                <a:schemeClr val="dk1"/>
              </a:buClr>
              <a:buSzPts val="2275"/>
              <a:buChar char="–"/>
              <a:defRPr>
                <a:solidFill>
                  <a:schemeClr val="dk1"/>
                </a:solidFill>
              </a:defRPr>
            </a:lvl2pPr>
            <a:lvl3pPr marL="1371600" lvl="2" indent="-352425" algn="l">
              <a:spcBef>
                <a:spcPts val="390"/>
              </a:spcBef>
              <a:spcAft>
                <a:spcPts val="0"/>
              </a:spcAft>
              <a:buClr>
                <a:schemeClr val="dk1"/>
              </a:buClr>
              <a:buSzPts val="1950"/>
              <a:buChar char="•"/>
              <a:defRPr>
                <a:solidFill>
                  <a:schemeClr val="dk1"/>
                </a:solidFill>
              </a:defRPr>
            </a:lvl3pPr>
            <a:lvl4pPr marL="1828800" lvl="3" indent="-331787" algn="l">
              <a:spcBef>
                <a:spcPts val="325"/>
              </a:spcBef>
              <a:spcAft>
                <a:spcPts val="0"/>
              </a:spcAft>
              <a:buClr>
                <a:schemeClr val="dk1"/>
              </a:buClr>
              <a:buSzPts val="1625"/>
              <a:buChar char="–"/>
              <a:defRPr>
                <a:solidFill>
                  <a:schemeClr val="dk1"/>
                </a:solidFill>
              </a:defRPr>
            </a:lvl4pPr>
            <a:lvl5pPr marL="2286000" lvl="4" indent="-331787" algn="l">
              <a:spcBef>
                <a:spcPts val="325"/>
              </a:spcBef>
              <a:spcAft>
                <a:spcPts val="0"/>
              </a:spcAft>
              <a:buClr>
                <a:schemeClr val="dk1"/>
              </a:buClr>
              <a:buSzPts val="1625"/>
              <a:buChar char="»"/>
              <a:defRPr>
                <a:solidFill>
                  <a:schemeClr val="dk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4" name="Google Shape;84;p76"/>
          <p:cNvSpPr txBox="1">
            <a:spLocks noGrp="1"/>
          </p:cNvSpPr>
          <p:nvPr>
            <p:ph type="sldNum" idx="12"/>
          </p:nvPr>
        </p:nvSpPr>
        <p:spPr>
          <a:xfrm>
            <a:off x="8737600" y="6248403"/>
            <a:ext cx="2844800" cy="365125"/>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800">
                <a:solidFill>
                  <a:schemeClr val="dk1"/>
                </a:solidFill>
                <a:latin typeface="Calibri"/>
                <a:ea typeface="Calibri"/>
                <a:cs typeface="Calibri"/>
                <a:sym typeface="Calibri"/>
              </a:defRPr>
            </a:lvl1pPr>
            <a:lvl2pPr marL="0" lvl="1" indent="0" algn="r">
              <a:spcBef>
                <a:spcPts val="0"/>
              </a:spcBef>
              <a:buNone/>
              <a:defRPr sz="1800">
                <a:solidFill>
                  <a:schemeClr val="dk1"/>
                </a:solidFill>
                <a:latin typeface="Calibri"/>
                <a:ea typeface="Calibri"/>
                <a:cs typeface="Calibri"/>
                <a:sym typeface="Calibri"/>
              </a:defRPr>
            </a:lvl2pPr>
            <a:lvl3pPr marL="0" lvl="2" indent="0" algn="r">
              <a:spcBef>
                <a:spcPts val="0"/>
              </a:spcBef>
              <a:buNone/>
              <a:defRPr sz="1800">
                <a:solidFill>
                  <a:schemeClr val="dk1"/>
                </a:solidFill>
                <a:latin typeface="Calibri"/>
                <a:ea typeface="Calibri"/>
                <a:cs typeface="Calibri"/>
                <a:sym typeface="Calibri"/>
              </a:defRPr>
            </a:lvl3pPr>
            <a:lvl4pPr marL="0" lvl="3" indent="0" algn="r">
              <a:spcBef>
                <a:spcPts val="0"/>
              </a:spcBef>
              <a:buNone/>
              <a:defRPr sz="1800">
                <a:solidFill>
                  <a:schemeClr val="dk1"/>
                </a:solidFill>
                <a:latin typeface="Calibri"/>
                <a:ea typeface="Calibri"/>
                <a:cs typeface="Calibri"/>
                <a:sym typeface="Calibri"/>
              </a:defRPr>
            </a:lvl4pPr>
            <a:lvl5pPr marL="0" lvl="4" indent="0" algn="r">
              <a:spcBef>
                <a:spcPts val="0"/>
              </a:spcBef>
              <a:buNone/>
              <a:defRPr sz="1800">
                <a:solidFill>
                  <a:schemeClr val="dk1"/>
                </a:solidFill>
                <a:latin typeface="Calibri"/>
                <a:ea typeface="Calibri"/>
                <a:cs typeface="Calibri"/>
                <a:sym typeface="Calibri"/>
              </a:defRPr>
            </a:lvl5pPr>
            <a:lvl6pPr marL="0" lvl="5" indent="0" algn="r">
              <a:spcBef>
                <a:spcPts val="0"/>
              </a:spcBef>
              <a:buNone/>
              <a:defRPr sz="1800">
                <a:solidFill>
                  <a:schemeClr val="dk1"/>
                </a:solidFill>
                <a:latin typeface="Calibri"/>
                <a:ea typeface="Calibri"/>
                <a:cs typeface="Calibri"/>
                <a:sym typeface="Calibri"/>
              </a:defRPr>
            </a:lvl6pPr>
            <a:lvl7pPr marL="0" lvl="6" indent="0" algn="r">
              <a:spcBef>
                <a:spcPts val="0"/>
              </a:spcBef>
              <a:buNone/>
              <a:defRPr sz="1800">
                <a:solidFill>
                  <a:schemeClr val="dk1"/>
                </a:solidFill>
                <a:latin typeface="Calibri"/>
                <a:ea typeface="Calibri"/>
                <a:cs typeface="Calibri"/>
                <a:sym typeface="Calibri"/>
              </a:defRPr>
            </a:lvl7pPr>
            <a:lvl8pPr marL="0" lvl="7" indent="0" algn="r">
              <a:spcBef>
                <a:spcPts val="0"/>
              </a:spcBef>
              <a:buNone/>
              <a:defRPr sz="1800">
                <a:solidFill>
                  <a:schemeClr val="dk1"/>
                </a:solidFill>
                <a:latin typeface="Calibri"/>
                <a:ea typeface="Calibri"/>
                <a:cs typeface="Calibri"/>
                <a:sym typeface="Calibri"/>
              </a:defRPr>
            </a:lvl8pPr>
            <a:lvl9pPr marL="0" lvl="8" indent="0" algn="r">
              <a:spcBef>
                <a:spcPts val="0"/>
              </a:spcBef>
              <a:buNone/>
              <a:defRPr sz="1800">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85"/>
        <p:cNvGrpSpPr/>
        <p:nvPr/>
      </p:nvGrpSpPr>
      <p:grpSpPr>
        <a:xfrm>
          <a:off x="0" y="0"/>
          <a:ext cx="0" cy="0"/>
          <a:chOff x="0" y="0"/>
          <a:chExt cx="0" cy="0"/>
        </a:xfrm>
      </p:grpSpPr>
      <p:sp>
        <p:nvSpPr>
          <p:cNvPr id="86" name="Google Shape;86;p77"/>
          <p:cNvSpPr txBox="1">
            <a:spLocks noGrp="1"/>
          </p:cNvSpPr>
          <p:nvPr>
            <p:ph type="title"/>
          </p:nvPr>
        </p:nvSpPr>
        <p:spPr>
          <a:xfrm>
            <a:off x="839790" y="457200"/>
            <a:ext cx="3932238" cy="1600200"/>
          </a:xfrm>
          <a:prstGeom prst="rect">
            <a:avLst/>
          </a:prstGeom>
          <a:noFill/>
          <a:ln>
            <a:noFill/>
          </a:ln>
        </p:spPr>
        <p:txBody>
          <a:bodyPr spcFirstLastPara="1" wrap="square" lIns="91425" tIns="45700" rIns="91425" bIns="45700" anchor="b" anchorCtr="0">
            <a:normAutofit/>
          </a:bodyPr>
          <a:lstStyle>
            <a:lvl1pPr lvl="0" algn="ctr">
              <a:spcBef>
                <a:spcPts val="0"/>
              </a:spcBef>
              <a:spcAft>
                <a:spcPts val="0"/>
              </a:spcAft>
              <a:buClr>
                <a:schemeClr val="accent1"/>
              </a:buClr>
              <a:buSzPts val="2113"/>
              <a:buFont typeface="Century Gothic"/>
              <a:buNone/>
              <a:defRPr sz="2113"/>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77"/>
          <p:cNvSpPr txBox="1">
            <a:spLocks noGrp="1"/>
          </p:cNvSpPr>
          <p:nvPr>
            <p:ph type="body" idx="1"/>
          </p:nvPr>
        </p:nvSpPr>
        <p:spPr>
          <a:xfrm>
            <a:off x="5183189" y="987429"/>
            <a:ext cx="6172201" cy="4873625"/>
          </a:xfrm>
          <a:prstGeom prst="rect">
            <a:avLst/>
          </a:prstGeom>
          <a:noFill/>
          <a:ln>
            <a:noFill/>
          </a:ln>
        </p:spPr>
        <p:txBody>
          <a:bodyPr spcFirstLastPara="1" wrap="square" lIns="91425" tIns="45700" rIns="91425" bIns="45700" anchor="t" anchorCtr="0">
            <a:normAutofit/>
          </a:bodyPr>
          <a:lstStyle>
            <a:lvl1pPr marL="457200" lvl="0" indent="-362775" algn="l">
              <a:spcBef>
                <a:spcPts val="423"/>
              </a:spcBef>
              <a:spcAft>
                <a:spcPts val="0"/>
              </a:spcAft>
              <a:buClr>
                <a:schemeClr val="dk1"/>
              </a:buClr>
              <a:buSzPts val="2113"/>
              <a:buChar char="•"/>
              <a:defRPr sz="2113"/>
            </a:lvl1pPr>
            <a:lvl2pPr marL="914400" lvl="1" indent="-345947" algn="l">
              <a:spcBef>
                <a:spcPts val="370"/>
              </a:spcBef>
              <a:spcAft>
                <a:spcPts val="0"/>
              </a:spcAft>
              <a:buClr>
                <a:schemeClr val="dk1"/>
              </a:buClr>
              <a:buSzPts val="1848"/>
              <a:buChar char="–"/>
              <a:defRPr sz="1848"/>
            </a:lvl2pPr>
            <a:lvl3pPr marL="1371600" lvl="2" indent="-329183" algn="l">
              <a:spcBef>
                <a:spcPts val="317"/>
              </a:spcBef>
              <a:spcAft>
                <a:spcPts val="0"/>
              </a:spcAft>
              <a:buClr>
                <a:schemeClr val="dk1"/>
              </a:buClr>
              <a:buSzPts val="1584"/>
              <a:buChar char="•"/>
              <a:defRPr sz="1584"/>
            </a:lvl3pPr>
            <a:lvl4pPr marL="1828800" lvl="3" indent="-312419" algn="l">
              <a:spcBef>
                <a:spcPts val="264"/>
              </a:spcBef>
              <a:spcAft>
                <a:spcPts val="0"/>
              </a:spcAft>
              <a:buClr>
                <a:schemeClr val="dk1"/>
              </a:buClr>
              <a:buSzPts val="1320"/>
              <a:buChar char="–"/>
              <a:defRPr sz="1320"/>
            </a:lvl4pPr>
            <a:lvl5pPr marL="2286000" lvl="4" indent="-312420" algn="l">
              <a:spcBef>
                <a:spcPts val="264"/>
              </a:spcBef>
              <a:spcAft>
                <a:spcPts val="0"/>
              </a:spcAft>
              <a:buClr>
                <a:schemeClr val="dk1"/>
              </a:buClr>
              <a:buSzPts val="1320"/>
              <a:buChar char="»"/>
              <a:defRPr sz="1320"/>
            </a:lvl5pPr>
            <a:lvl6pPr marL="2743200" lvl="5" indent="-312420" algn="l">
              <a:spcBef>
                <a:spcPts val="264"/>
              </a:spcBef>
              <a:spcAft>
                <a:spcPts val="0"/>
              </a:spcAft>
              <a:buClr>
                <a:schemeClr val="dk1"/>
              </a:buClr>
              <a:buSzPts val="1320"/>
              <a:buChar char="•"/>
              <a:defRPr sz="1320"/>
            </a:lvl6pPr>
            <a:lvl7pPr marL="3200400" lvl="6" indent="-312420" algn="l">
              <a:spcBef>
                <a:spcPts val="264"/>
              </a:spcBef>
              <a:spcAft>
                <a:spcPts val="0"/>
              </a:spcAft>
              <a:buClr>
                <a:schemeClr val="dk1"/>
              </a:buClr>
              <a:buSzPts val="1320"/>
              <a:buChar char="•"/>
              <a:defRPr sz="1320"/>
            </a:lvl7pPr>
            <a:lvl8pPr marL="3657600" lvl="7" indent="-312420" algn="l">
              <a:spcBef>
                <a:spcPts val="264"/>
              </a:spcBef>
              <a:spcAft>
                <a:spcPts val="0"/>
              </a:spcAft>
              <a:buClr>
                <a:schemeClr val="dk1"/>
              </a:buClr>
              <a:buSzPts val="1320"/>
              <a:buChar char="•"/>
              <a:defRPr sz="1320"/>
            </a:lvl8pPr>
            <a:lvl9pPr marL="4114800" lvl="8" indent="-312420" algn="l">
              <a:spcBef>
                <a:spcPts val="264"/>
              </a:spcBef>
              <a:spcAft>
                <a:spcPts val="0"/>
              </a:spcAft>
              <a:buClr>
                <a:schemeClr val="dk1"/>
              </a:buClr>
              <a:buSzPts val="1320"/>
              <a:buChar char="•"/>
              <a:defRPr sz="1320"/>
            </a:lvl9pPr>
          </a:lstStyle>
          <a:p>
            <a:endParaRPr/>
          </a:p>
        </p:txBody>
      </p:sp>
      <p:sp>
        <p:nvSpPr>
          <p:cNvPr id="88" name="Google Shape;88;p77"/>
          <p:cNvSpPr txBox="1">
            <a:spLocks noGrp="1"/>
          </p:cNvSpPr>
          <p:nvPr>
            <p:ph type="body" idx="2"/>
          </p:nvPr>
        </p:nvSpPr>
        <p:spPr>
          <a:xfrm>
            <a:off x="839790" y="2057400"/>
            <a:ext cx="3932238" cy="3811588"/>
          </a:xfrm>
          <a:prstGeom prst="rect">
            <a:avLst/>
          </a:prstGeom>
          <a:noFill/>
          <a:ln>
            <a:noFill/>
          </a:ln>
        </p:spPr>
        <p:txBody>
          <a:bodyPr spcFirstLastPara="1" wrap="square" lIns="91425" tIns="45700" rIns="91425" bIns="45700" anchor="t" anchorCtr="0">
            <a:normAutofit/>
          </a:bodyPr>
          <a:lstStyle>
            <a:lvl1pPr marL="457200" lvl="0" indent="-228600" algn="l">
              <a:spcBef>
                <a:spcPts val="211"/>
              </a:spcBef>
              <a:spcAft>
                <a:spcPts val="0"/>
              </a:spcAft>
              <a:buClr>
                <a:schemeClr val="dk1"/>
              </a:buClr>
              <a:buSzPts val="1056"/>
              <a:buNone/>
              <a:defRPr sz="1056"/>
            </a:lvl1pPr>
            <a:lvl2pPr marL="914400" lvl="1" indent="-228600" algn="l">
              <a:spcBef>
                <a:spcPts val="185"/>
              </a:spcBef>
              <a:spcAft>
                <a:spcPts val="0"/>
              </a:spcAft>
              <a:buClr>
                <a:schemeClr val="dk1"/>
              </a:buClr>
              <a:buSzPts val="925"/>
              <a:buNone/>
              <a:defRPr sz="925"/>
            </a:lvl2pPr>
            <a:lvl3pPr marL="1371600" lvl="2" indent="-228600" algn="l">
              <a:spcBef>
                <a:spcPts val="158"/>
              </a:spcBef>
              <a:spcAft>
                <a:spcPts val="0"/>
              </a:spcAft>
              <a:buClr>
                <a:schemeClr val="dk1"/>
              </a:buClr>
              <a:buSzPts val="792"/>
              <a:buNone/>
              <a:defRPr sz="792"/>
            </a:lvl3pPr>
            <a:lvl4pPr marL="1828800" lvl="3" indent="-228600" algn="l">
              <a:spcBef>
                <a:spcPts val="132"/>
              </a:spcBef>
              <a:spcAft>
                <a:spcPts val="0"/>
              </a:spcAft>
              <a:buClr>
                <a:schemeClr val="dk1"/>
              </a:buClr>
              <a:buSzPts val="661"/>
              <a:buNone/>
              <a:defRPr sz="661"/>
            </a:lvl4pPr>
            <a:lvl5pPr marL="2286000" lvl="4" indent="-228600" algn="l">
              <a:spcBef>
                <a:spcPts val="132"/>
              </a:spcBef>
              <a:spcAft>
                <a:spcPts val="0"/>
              </a:spcAft>
              <a:buClr>
                <a:schemeClr val="dk1"/>
              </a:buClr>
              <a:buSzPts val="661"/>
              <a:buNone/>
              <a:defRPr sz="661"/>
            </a:lvl5pPr>
            <a:lvl6pPr marL="2743200" lvl="5" indent="-228600" algn="l">
              <a:spcBef>
                <a:spcPts val="132"/>
              </a:spcBef>
              <a:spcAft>
                <a:spcPts val="0"/>
              </a:spcAft>
              <a:buClr>
                <a:schemeClr val="dk1"/>
              </a:buClr>
              <a:buSzPts val="661"/>
              <a:buNone/>
              <a:defRPr sz="661"/>
            </a:lvl6pPr>
            <a:lvl7pPr marL="3200400" lvl="6" indent="-228600" algn="l">
              <a:spcBef>
                <a:spcPts val="132"/>
              </a:spcBef>
              <a:spcAft>
                <a:spcPts val="0"/>
              </a:spcAft>
              <a:buClr>
                <a:schemeClr val="dk1"/>
              </a:buClr>
              <a:buSzPts val="661"/>
              <a:buNone/>
              <a:defRPr sz="661"/>
            </a:lvl7pPr>
            <a:lvl8pPr marL="3657600" lvl="7" indent="-228600" algn="l">
              <a:spcBef>
                <a:spcPts val="132"/>
              </a:spcBef>
              <a:spcAft>
                <a:spcPts val="0"/>
              </a:spcAft>
              <a:buClr>
                <a:schemeClr val="dk1"/>
              </a:buClr>
              <a:buSzPts val="661"/>
              <a:buNone/>
              <a:defRPr sz="661"/>
            </a:lvl8pPr>
            <a:lvl9pPr marL="4114800" lvl="8" indent="-228600" algn="l">
              <a:spcBef>
                <a:spcPts val="132"/>
              </a:spcBef>
              <a:spcAft>
                <a:spcPts val="0"/>
              </a:spcAft>
              <a:buClr>
                <a:schemeClr val="dk1"/>
              </a:buClr>
              <a:buSzPts val="661"/>
              <a:buNone/>
              <a:defRPr sz="661"/>
            </a:lvl9pPr>
          </a:lstStyle>
          <a:p>
            <a:endParaRPr/>
          </a:p>
        </p:txBody>
      </p:sp>
      <p:sp>
        <p:nvSpPr>
          <p:cNvPr id="89" name="Google Shape;89;p77"/>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77"/>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77"/>
          <p:cNvSpPr txBox="1">
            <a:spLocks noGrp="1"/>
          </p:cNvSpPr>
          <p:nvPr>
            <p:ph type="sldNum" idx="12"/>
          </p:nvPr>
        </p:nvSpPr>
        <p:spPr>
          <a:xfrm>
            <a:off x="8737600" y="6248403"/>
            <a:ext cx="2844800" cy="365125"/>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a:solidFill>
                  <a:srgbClr val="000000"/>
                </a:solidFill>
              </a:defRPr>
            </a:lvl1pPr>
            <a:lvl2pPr marL="0" lvl="1" indent="0" algn="r">
              <a:spcBef>
                <a:spcPts val="0"/>
              </a:spcBef>
              <a:buNone/>
              <a:defRPr>
                <a:solidFill>
                  <a:srgbClr val="000000"/>
                </a:solidFill>
              </a:defRPr>
            </a:lvl2pPr>
            <a:lvl3pPr marL="0" lvl="2" indent="0" algn="r">
              <a:spcBef>
                <a:spcPts val="0"/>
              </a:spcBef>
              <a:buNone/>
              <a:defRPr>
                <a:solidFill>
                  <a:srgbClr val="000000"/>
                </a:solidFill>
              </a:defRPr>
            </a:lvl3pPr>
            <a:lvl4pPr marL="0" lvl="3" indent="0" algn="r">
              <a:spcBef>
                <a:spcPts val="0"/>
              </a:spcBef>
              <a:buNone/>
              <a:defRPr>
                <a:solidFill>
                  <a:srgbClr val="000000"/>
                </a:solidFill>
              </a:defRPr>
            </a:lvl4pPr>
            <a:lvl5pPr marL="0" lvl="4" indent="0" algn="r">
              <a:spcBef>
                <a:spcPts val="0"/>
              </a:spcBef>
              <a:buNone/>
              <a:defRPr>
                <a:solidFill>
                  <a:srgbClr val="000000"/>
                </a:solidFill>
              </a:defRPr>
            </a:lvl5pPr>
            <a:lvl6pPr marL="0" lvl="5" indent="0" algn="r">
              <a:spcBef>
                <a:spcPts val="0"/>
              </a:spcBef>
              <a:buNone/>
              <a:defRPr>
                <a:solidFill>
                  <a:srgbClr val="000000"/>
                </a:solidFill>
              </a:defRPr>
            </a:lvl6pPr>
            <a:lvl7pPr marL="0" lvl="6" indent="0" algn="r">
              <a:spcBef>
                <a:spcPts val="0"/>
              </a:spcBef>
              <a:buNone/>
              <a:defRPr>
                <a:solidFill>
                  <a:srgbClr val="000000"/>
                </a:solidFill>
              </a:defRPr>
            </a:lvl7pPr>
            <a:lvl8pPr marL="0" lvl="7" indent="0" algn="r">
              <a:spcBef>
                <a:spcPts val="0"/>
              </a:spcBef>
              <a:buNone/>
              <a:defRPr>
                <a:solidFill>
                  <a:srgbClr val="000000"/>
                </a:solidFill>
              </a:defRPr>
            </a:lvl8pPr>
            <a:lvl9pPr marL="0" lvl="8" indent="0" algn="r">
              <a:spcBef>
                <a:spcPts val="0"/>
              </a:spcBef>
              <a:buNone/>
              <a:defRPr>
                <a:solidFill>
                  <a:srgbClr val="000000"/>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1_Text">
  <p:cSld name="1_Text">
    <p:spTree>
      <p:nvGrpSpPr>
        <p:cNvPr id="1" name="Shape 92"/>
        <p:cNvGrpSpPr/>
        <p:nvPr/>
      </p:nvGrpSpPr>
      <p:grpSpPr>
        <a:xfrm>
          <a:off x="0" y="0"/>
          <a:ext cx="0" cy="0"/>
          <a:chOff x="0" y="0"/>
          <a:chExt cx="0" cy="0"/>
        </a:xfrm>
      </p:grpSpPr>
      <p:sp>
        <p:nvSpPr>
          <p:cNvPr id="93" name="Google Shape;93;p78"/>
          <p:cNvSpPr txBox="1">
            <a:spLocks noGrp="1"/>
          </p:cNvSpPr>
          <p:nvPr>
            <p:ph type="body" idx="1"/>
          </p:nvPr>
        </p:nvSpPr>
        <p:spPr>
          <a:xfrm>
            <a:off x="364067" y="1262041"/>
            <a:ext cx="11590866" cy="4887861"/>
          </a:xfrm>
          <a:prstGeom prst="rect">
            <a:avLst/>
          </a:prstGeom>
          <a:noFill/>
          <a:ln>
            <a:noFill/>
          </a:ln>
        </p:spPr>
        <p:txBody>
          <a:bodyPr spcFirstLastPara="1" wrap="square" lIns="91425" tIns="45700" rIns="91425" bIns="45700" anchor="t" anchorCtr="0">
            <a:normAutofit/>
          </a:bodyPr>
          <a:lstStyle>
            <a:lvl1pPr marL="457200" marR="0" lvl="0" indent="-352425" algn="l">
              <a:lnSpc>
                <a:spcPct val="90000"/>
              </a:lnSpc>
              <a:spcBef>
                <a:spcPts val="609"/>
              </a:spcBef>
              <a:spcAft>
                <a:spcPts val="0"/>
              </a:spcAft>
              <a:buClr>
                <a:schemeClr val="dk1"/>
              </a:buClr>
              <a:buSzPts val="1950"/>
              <a:buFont typeface="Arial"/>
              <a:buChar char="•"/>
              <a:defRPr sz="1950">
                <a:solidFill>
                  <a:schemeClr val="dk1"/>
                </a:solidFill>
                <a:latin typeface="Century Gothic"/>
                <a:ea typeface="Century Gothic"/>
                <a:cs typeface="Century Gothic"/>
                <a:sym typeface="Century Gothic"/>
              </a:defRPr>
            </a:lvl1pPr>
            <a:lvl2pPr marL="914400" marR="0" lvl="1" indent="-228600" algn="l">
              <a:lnSpc>
                <a:spcPct val="90000"/>
              </a:lnSpc>
              <a:spcBef>
                <a:spcPts val="305"/>
              </a:spcBef>
              <a:spcAft>
                <a:spcPts val="0"/>
              </a:spcAft>
              <a:buClr>
                <a:srgbClr val="666666"/>
              </a:buClr>
              <a:buSzPts val="1463"/>
              <a:buFont typeface="Arial"/>
              <a:buNone/>
              <a:defRPr sz="1463">
                <a:solidFill>
                  <a:srgbClr val="666666"/>
                </a:solidFill>
                <a:latin typeface="Arial"/>
                <a:ea typeface="Arial"/>
                <a:cs typeface="Arial"/>
                <a:sym typeface="Arial"/>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94" name="Google Shape;94;p78"/>
          <p:cNvSpPr txBox="1"/>
          <p:nvPr/>
        </p:nvSpPr>
        <p:spPr>
          <a:xfrm>
            <a:off x="11049001" y="6446521"/>
            <a:ext cx="670560" cy="2048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US" sz="731">
                <a:solidFill>
                  <a:schemeClr val="dk1"/>
                </a:solidFill>
                <a:latin typeface="Calibri"/>
                <a:ea typeface="Calibri"/>
                <a:cs typeface="Calibri"/>
                <a:sym typeface="Calibri"/>
              </a:rPr>
              <a:t>‹#›</a:t>
            </a:fld>
            <a:endParaRPr sz="731">
              <a:solidFill>
                <a:schemeClr val="dk1"/>
              </a:solidFill>
              <a:latin typeface="Calibri"/>
              <a:ea typeface="Calibri"/>
              <a:cs typeface="Calibri"/>
              <a:sym typeface="Calibri"/>
            </a:endParaRPr>
          </a:p>
        </p:txBody>
      </p:sp>
      <p:sp>
        <p:nvSpPr>
          <p:cNvPr id="95" name="Google Shape;95;p78"/>
          <p:cNvSpPr txBox="1"/>
          <p:nvPr/>
        </p:nvSpPr>
        <p:spPr>
          <a:xfrm>
            <a:off x="838201" y="365126"/>
            <a:ext cx="10515600" cy="57785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463"/>
              <a:buFont typeface="Calibri"/>
              <a:buNone/>
            </a:pPr>
            <a:endParaRPr sz="1463">
              <a:solidFill>
                <a:schemeClr val="dk1"/>
              </a:solidFill>
              <a:latin typeface="Arial"/>
              <a:ea typeface="Arial"/>
              <a:cs typeface="Arial"/>
              <a:sym typeface="Arial"/>
            </a:endParaRPr>
          </a:p>
        </p:txBody>
      </p:sp>
      <p:sp>
        <p:nvSpPr>
          <p:cNvPr id="96" name="Google Shape;96;p78"/>
          <p:cNvSpPr txBox="1">
            <a:spLocks noGrp="1"/>
          </p:cNvSpPr>
          <p:nvPr>
            <p:ph type="title"/>
          </p:nvPr>
        </p:nvSpPr>
        <p:spPr>
          <a:xfrm>
            <a:off x="364067" y="329253"/>
            <a:ext cx="10515600" cy="773087"/>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2600"/>
              <a:buFont typeface="Century Gothic"/>
              <a:buNone/>
              <a:defRPr sz="2600" b="0">
                <a:latin typeface="Century Gothic"/>
                <a:ea typeface="Century Gothic"/>
                <a:cs typeface="Century Gothic"/>
                <a:sym typeface="Century Gothic"/>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ingle content area">
  <p:cSld name="Single content area">
    <p:spTree>
      <p:nvGrpSpPr>
        <p:cNvPr id="1" name="Shape 103"/>
        <p:cNvGrpSpPr/>
        <p:nvPr/>
      </p:nvGrpSpPr>
      <p:grpSpPr>
        <a:xfrm>
          <a:off x="0" y="0"/>
          <a:ext cx="0" cy="0"/>
          <a:chOff x="0" y="0"/>
          <a:chExt cx="0" cy="0"/>
        </a:xfrm>
      </p:grpSpPr>
      <p:cxnSp>
        <p:nvCxnSpPr>
          <p:cNvPr id="104" name="Google Shape;104;p48"/>
          <p:cNvCxnSpPr/>
          <p:nvPr/>
        </p:nvCxnSpPr>
        <p:spPr>
          <a:xfrm>
            <a:off x="575733" y="6442075"/>
            <a:ext cx="0" cy="273050"/>
          </a:xfrm>
          <a:prstGeom prst="straightConnector1">
            <a:avLst/>
          </a:prstGeom>
          <a:noFill/>
          <a:ln w="12700" cap="flat" cmpd="sng">
            <a:solidFill>
              <a:srgbClr val="A8A99E"/>
            </a:solidFill>
            <a:prstDash val="solid"/>
            <a:round/>
            <a:headEnd type="none" w="sm" len="sm"/>
            <a:tailEnd type="none" w="sm" len="sm"/>
          </a:ln>
        </p:spPr>
      </p:cxnSp>
      <p:sp>
        <p:nvSpPr>
          <p:cNvPr id="105" name="Google Shape;105;p48"/>
          <p:cNvSpPr txBox="1">
            <a:spLocks noGrp="1"/>
          </p:cNvSpPr>
          <p:nvPr>
            <p:ph type="body" idx="1"/>
          </p:nvPr>
        </p:nvSpPr>
        <p:spPr>
          <a:xfrm>
            <a:off x="575999" y="1224000"/>
            <a:ext cx="10800000" cy="4608094"/>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accent3"/>
              </a:buClr>
              <a:buSzPts val="1400"/>
              <a:buFont typeface="Century Gothic"/>
              <a:buNone/>
              <a:defRPr sz="1400">
                <a:latin typeface="Century Gothic"/>
                <a:ea typeface="Century Gothic"/>
                <a:cs typeface="Century Gothic"/>
                <a:sym typeface="Century Gothic"/>
              </a:defRPr>
            </a:lvl1pPr>
            <a:lvl2pPr marL="914400" lvl="1" indent="-228600" algn="l">
              <a:spcBef>
                <a:spcPts val="280"/>
              </a:spcBef>
              <a:spcAft>
                <a:spcPts val="0"/>
              </a:spcAft>
              <a:buClr>
                <a:schemeClr val="accent3"/>
              </a:buClr>
              <a:buSzPts val="1400"/>
              <a:buFont typeface="Arial"/>
              <a:buNone/>
              <a:defRPr sz="1400">
                <a:latin typeface="Arial"/>
                <a:ea typeface="Arial"/>
                <a:cs typeface="Arial"/>
                <a:sym typeface="Arial"/>
              </a:defRPr>
            </a:lvl2pPr>
            <a:lvl3pPr marL="1371600" lvl="2" indent="-228600" algn="l">
              <a:spcBef>
                <a:spcPts val="280"/>
              </a:spcBef>
              <a:spcAft>
                <a:spcPts val="0"/>
              </a:spcAft>
              <a:buClr>
                <a:schemeClr val="accent3"/>
              </a:buClr>
              <a:buSzPts val="1400"/>
              <a:buFont typeface="Arial"/>
              <a:buNone/>
              <a:defRPr sz="1400">
                <a:latin typeface="Arial"/>
                <a:ea typeface="Arial"/>
                <a:cs typeface="Arial"/>
                <a:sym typeface="Arial"/>
              </a:defRPr>
            </a:lvl3pPr>
            <a:lvl4pPr marL="1828800" lvl="3" indent="-228600" algn="l">
              <a:spcBef>
                <a:spcPts val="280"/>
              </a:spcBef>
              <a:spcAft>
                <a:spcPts val="0"/>
              </a:spcAft>
              <a:buClr>
                <a:schemeClr val="accent3"/>
              </a:buClr>
              <a:buSzPts val="1400"/>
              <a:buFont typeface="Arial"/>
              <a:buNone/>
              <a:defRPr sz="1400">
                <a:latin typeface="Arial"/>
                <a:ea typeface="Arial"/>
                <a:cs typeface="Arial"/>
                <a:sym typeface="Arial"/>
              </a:defRPr>
            </a:lvl4pPr>
            <a:lvl5pPr marL="2286000" lvl="4" indent="-228600" algn="l">
              <a:spcBef>
                <a:spcPts val="280"/>
              </a:spcBef>
              <a:spcAft>
                <a:spcPts val="0"/>
              </a:spcAft>
              <a:buClr>
                <a:schemeClr val="accent3"/>
              </a:buClr>
              <a:buSzPts val="1400"/>
              <a:buFont typeface="Arial"/>
              <a:buNone/>
              <a:defRPr sz="1400">
                <a:latin typeface="Arial"/>
                <a:ea typeface="Arial"/>
                <a:cs typeface="Arial"/>
                <a:sym typeface="Aria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06" name="Google Shape;106;p48"/>
          <p:cNvSpPr txBox="1">
            <a:spLocks noGrp="1"/>
          </p:cNvSpPr>
          <p:nvPr>
            <p:ph type="ctrTitle"/>
          </p:nvPr>
        </p:nvSpPr>
        <p:spPr>
          <a:xfrm>
            <a:off x="576003" y="231711"/>
            <a:ext cx="2961883" cy="338554"/>
          </a:xfrm>
          <a:prstGeom prst="rect">
            <a:avLst/>
          </a:prstGeom>
          <a:solidFill>
            <a:schemeClr val="dk1"/>
          </a:solidFill>
          <a:ln>
            <a:noFill/>
          </a:ln>
        </p:spPr>
        <p:txBody>
          <a:bodyPr spcFirstLastPara="1" wrap="square" lIns="72000" tIns="45700" rIns="72000" bIns="45700" anchor="b" anchorCtr="0">
            <a:spAutoFit/>
          </a:bodyPr>
          <a:lstStyle>
            <a:lvl1pPr lvl="0" algn="l">
              <a:spcBef>
                <a:spcPts val="0"/>
              </a:spcBef>
              <a:spcAft>
                <a:spcPts val="0"/>
              </a:spcAft>
              <a:buClr>
                <a:schemeClr val="lt1"/>
              </a:buClr>
              <a:buSzPts val="1600"/>
              <a:buFont typeface="Century Gothic"/>
              <a:buNone/>
              <a:defRPr sz="1600">
                <a:latin typeface="Century Gothic"/>
                <a:ea typeface="Century Gothic"/>
                <a:cs typeface="Century Gothic"/>
                <a:sym typeface="Century Gothic"/>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7" name="Google Shape;107;p48"/>
          <p:cNvSpPr txBox="1">
            <a:spLocks noGrp="1"/>
          </p:cNvSpPr>
          <p:nvPr>
            <p:ph type="body" idx="2"/>
          </p:nvPr>
        </p:nvSpPr>
        <p:spPr>
          <a:xfrm>
            <a:off x="576002" y="542664"/>
            <a:ext cx="5149981" cy="442035"/>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72000" tIns="36000" rIns="72000" bIns="36000" anchor="ctr" anchorCtr="0">
            <a:spAutoFit/>
          </a:bodyPr>
          <a:lstStyle>
            <a:lvl1pPr marL="457200" lvl="0" indent="-228600" algn="l">
              <a:spcBef>
                <a:spcPts val="480"/>
              </a:spcBef>
              <a:spcAft>
                <a:spcPts val="0"/>
              </a:spcAft>
              <a:buClr>
                <a:schemeClr val="dk1"/>
              </a:buClr>
              <a:buSzPts val="2400"/>
              <a:buNone/>
              <a:defRPr sz="2400" cap="none">
                <a:latin typeface="Century Gothic"/>
                <a:ea typeface="Century Gothic"/>
                <a:cs typeface="Century Gothic"/>
                <a:sym typeface="Century Gothic"/>
              </a:defRPr>
            </a:lvl1pPr>
            <a:lvl2pPr marL="914400" lvl="1" indent="-228600" algn="l">
              <a:spcBef>
                <a:spcPts val="560"/>
              </a:spcBef>
              <a:spcAft>
                <a:spcPts val="0"/>
              </a:spcAft>
              <a:buClr>
                <a:schemeClr val="dk1"/>
              </a:buClr>
              <a:buSzPts val="2800"/>
              <a:buNone/>
              <a:defRPr sz="2800">
                <a:latin typeface="Arial Narrow"/>
                <a:ea typeface="Arial Narrow"/>
                <a:cs typeface="Arial Narrow"/>
                <a:sym typeface="Arial Narrow"/>
              </a:defRPr>
            </a:lvl2pPr>
            <a:lvl3pPr marL="1371600" lvl="2" indent="-228600" algn="l">
              <a:spcBef>
                <a:spcPts val="480"/>
              </a:spcBef>
              <a:spcAft>
                <a:spcPts val="0"/>
              </a:spcAft>
              <a:buClr>
                <a:schemeClr val="dk1"/>
              </a:buClr>
              <a:buSzPts val="2400"/>
              <a:buNone/>
              <a:defRPr sz="2400">
                <a:latin typeface="Arial Narrow"/>
                <a:ea typeface="Arial Narrow"/>
                <a:cs typeface="Arial Narrow"/>
                <a:sym typeface="Arial Narrow"/>
              </a:defRPr>
            </a:lvl3pPr>
            <a:lvl4pPr marL="1828800" lvl="3" indent="-228600" algn="l">
              <a:spcBef>
                <a:spcPts val="400"/>
              </a:spcBef>
              <a:spcAft>
                <a:spcPts val="0"/>
              </a:spcAft>
              <a:buClr>
                <a:schemeClr val="dk1"/>
              </a:buClr>
              <a:buSzPts val="2000"/>
              <a:buNone/>
              <a:defRPr sz="2000">
                <a:latin typeface="Arial Narrow"/>
                <a:ea typeface="Arial Narrow"/>
                <a:cs typeface="Arial Narrow"/>
                <a:sym typeface="Arial Narrow"/>
              </a:defRPr>
            </a:lvl4pPr>
            <a:lvl5pPr marL="2286000" lvl="4" indent="-228600" algn="l">
              <a:spcBef>
                <a:spcPts val="400"/>
              </a:spcBef>
              <a:spcAft>
                <a:spcPts val="0"/>
              </a:spcAft>
              <a:buClr>
                <a:schemeClr val="dk1"/>
              </a:buClr>
              <a:buSzPts val="2000"/>
              <a:buNone/>
              <a:defRPr sz="2000">
                <a:latin typeface="Arial Narrow"/>
                <a:ea typeface="Arial Narrow"/>
                <a:cs typeface="Arial Narrow"/>
                <a:sym typeface="Arial Narrow"/>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08" name="Google Shape;108;p48"/>
          <p:cNvSpPr txBox="1">
            <a:spLocks noGrp="1"/>
          </p:cNvSpPr>
          <p:nvPr>
            <p:ph type="body" idx="3"/>
          </p:nvPr>
        </p:nvSpPr>
        <p:spPr>
          <a:xfrm>
            <a:off x="575999" y="6397455"/>
            <a:ext cx="4320000" cy="257175"/>
          </a:xfrm>
          <a:prstGeom prst="rect">
            <a:avLst/>
          </a:prstGeom>
          <a:noFill/>
          <a:ln>
            <a:noFill/>
          </a:ln>
        </p:spPr>
        <p:txBody>
          <a:bodyPr spcFirstLastPara="1" wrap="square" lIns="72000" tIns="36000" rIns="72000" bIns="36000" anchor="ctr" anchorCtr="0">
            <a:normAutofit/>
          </a:bodyPr>
          <a:lstStyle>
            <a:lvl1pPr marL="457200" lvl="0" indent="-228600" algn="l">
              <a:spcBef>
                <a:spcPts val="200"/>
              </a:spcBef>
              <a:spcAft>
                <a:spcPts val="0"/>
              </a:spcAft>
              <a:buClr>
                <a:srgbClr val="A8A99E"/>
              </a:buClr>
              <a:buSzPts val="1000"/>
              <a:buFont typeface="Arial"/>
              <a:buNone/>
              <a:defRPr sz="1000" i="1">
                <a:solidFill>
                  <a:srgbClr val="A8A99E"/>
                </a:solidFill>
                <a:latin typeface="Arial"/>
                <a:ea typeface="Arial"/>
                <a:cs typeface="Arial"/>
                <a:sym typeface="Aria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09" name="Google Shape;109;p48"/>
          <p:cNvSpPr txBox="1">
            <a:spLocks noGrp="1"/>
          </p:cNvSpPr>
          <p:nvPr>
            <p:ph type="body" idx="4"/>
          </p:nvPr>
        </p:nvSpPr>
        <p:spPr>
          <a:xfrm>
            <a:off x="4186274" y="34608"/>
            <a:ext cx="3833871" cy="216852"/>
          </a:xfrm>
          <a:prstGeom prst="rect">
            <a:avLst/>
          </a:prstGeom>
          <a:noFill/>
          <a:ln>
            <a:noFill/>
          </a:ln>
        </p:spPr>
        <p:txBody>
          <a:bodyPr spcFirstLastPara="1" wrap="square" lIns="91425" tIns="45700" rIns="91425" bIns="45700" anchor="t" anchorCtr="0">
            <a:normAutofit/>
          </a:bodyPr>
          <a:lstStyle>
            <a:lvl1pPr marL="457200" lvl="0" indent="-228600" algn="ctr">
              <a:spcBef>
                <a:spcPts val="0"/>
              </a:spcBef>
              <a:spcAft>
                <a:spcPts val="0"/>
              </a:spcAft>
              <a:buClr>
                <a:srgbClr val="BFBFBF"/>
              </a:buClr>
              <a:buSzPts val="800"/>
              <a:buNone/>
              <a:defRPr sz="800" cap="none">
                <a:solidFill>
                  <a:srgbClr val="BFBFBF"/>
                </a:solidFill>
                <a:latin typeface="Arial"/>
                <a:ea typeface="Arial"/>
                <a:cs typeface="Arial"/>
                <a:sym typeface="Aria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10" name="Google Shape;110;p48"/>
          <p:cNvSpPr txBox="1">
            <a:spLocks noGrp="1"/>
          </p:cNvSpPr>
          <p:nvPr>
            <p:ph type="body" idx="5"/>
          </p:nvPr>
        </p:nvSpPr>
        <p:spPr>
          <a:xfrm>
            <a:off x="4190085" y="6618875"/>
            <a:ext cx="3833871" cy="216852"/>
          </a:xfrm>
          <a:prstGeom prst="rect">
            <a:avLst/>
          </a:prstGeom>
          <a:noFill/>
          <a:ln>
            <a:noFill/>
          </a:ln>
        </p:spPr>
        <p:txBody>
          <a:bodyPr spcFirstLastPara="1" wrap="square" lIns="91425" tIns="45700" rIns="91425" bIns="45700" anchor="t" anchorCtr="0">
            <a:normAutofit/>
          </a:bodyPr>
          <a:lstStyle>
            <a:lvl1pPr marL="457200" lvl="0" indent="-228600" algn="ctr">
              <a:spcBef>
                <a:spcPts val="0"/>
              </a:spcBef>
              <a:spcAft>
                <a:spcPts val="0"/>
              </a:spcAft>
              <a:buClr>
                <a:srgbClr val="BFBFBF"/>
              </a:buClr>
              <a:buSzPts val="800"/>
              <a:buNone/>
              <a:defRPr sz="800" cap="none">
                <a:solidFill>
                  <a:srgbClr val="BFBFBF"/>
                </a:solidFill>
                <a:latin typeface="Arial"/>
                <a:ea typeface="Arial"/>
                <a:cs typeface="Arial"/>
                <a:sym typeface="Arial"/>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11" name="Google Shape;111;p48"/>
          <p:cNvSpPr txBox="1">
            <a:spLocks noGrp="1"/>
          </p:cNvSpPr>
          <p:nvPr>
            <p:ph type="sldNum" idx="12"/>
          </p:nvPr>
        </p:nvSpPr>
        <p:spPr>
          <a:xfrm>
            <a:off x="-88900" y="6353175"/>
            <a:ext cx="692150" cy="407988"/>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None/>
              <a:defRPr sz="1000" b="0" i="0" u="none" strike="noStrike" cap="none">
                <a:solidFill>
                  <a:srgbClr val="A8A99E"/>
                </a:solidFill>
                <a:latin typeface="Arial"/>
                <a:ea typeface="Arial"/>
                <a:cs typeface="Arial"/>
                <a:sym typeface="Arial"/>
              </a:defRPr>
            </a:lvl1pPr>
            <a:lvl2pPr marL="0" marR="0" lvl="1" indent="0" algn="r">
              <a:spcBef>
                <a:spcPts val="0"/>
              </a:spcBef>
              <a:spcAft>
                <a:spcPts val="0"/>
              </a:spcAft>
              <a:buNone/>
              <a:defRPr sz="1000" b="0" i="0" u="none" strike="noStrike" cap="none">
                <a:solidFill>
                  <a:srgbClr val="A8A99E"/>
                </a:solidFill>
                <a:latin typeface="Arial"/>
                <a:ea typeface="Arial"/>
                <a:cs typeface="Arial"/>
                <a:sym typeface="Arial"/>
              </a:defRPr>
            </a:lvl2pPr>
            <a:lvl3pPr marL="0" marR="0" lvl="2" indent="0" algn="r">
              <a:spcBef>
                <a:spcPts val="0"/>
              </a:spcBef>
              <a:spcAft>
                <a:spcPts val="0"/>
              </a:spcAft>
              <a:buNone/>
              <a:defRPr sz="1000" b="0" i="0" u="none" strike="noStrike" cap="none">
                <a:solidFill>
                  <a:srgbClr val="A8A99E"/>
                </a:solidFill>
                <a:latin typeface="Arial"/>
                <a:ea typeface="Arial"/>
                <a:cs typeface="Arial"/>
                <a:sym typeface="Arial"/>
              </a:defRPr>
            </a:lvl3pPr>
            <a:lvl4pPr marL="0" marR="0" lvl="3" indent="0" algn="r">
              <a:spcBef>
                <a:spcPts val="0"/>
              </a:spcBef>
              <a:spcAft>
                <a:spcPts val="0"/>
              </a:spcAft>
              <a:buNone/>
              <a:defRPr sz="1000" b="0" i="0" u="none" strike="noStrike" cap="none">
                <a:solidFill>
                  <a:srgbClr val="A8A99E"/>
                </a:solidFill>
                <a:latin typeface="Arial"/>
                <a:ea typeface="Arial"/>
                <a:cs typeface="Arial"/>
                <a:sym typeface="Arial"/>
              </a:defRPr>
            </a:lvl4pPr>
            <a:lvl5pPr marL="0" marR="0" lvl="4" indent="0" algn="r">
              <a:spcBef>
                <a:spcPts val="0"/>
              </a:spcBef>
              <a:spcAft>
                <a:spcPts val="0"/>
              </a:spcAft>
              <a:buNone/>
              <a:defRPr sz="1000" b="0" i="0" u="none" strike="noStrike" cap="none">
                <a:solidFill>
                  <a:srgbClr val="A8A99E"/>
                </a:solidFill>
                <a:latin typeface="Arial"/>
                <a:ea typeface="Arial"/>
                <a:cs typeface="Arial"/>
                <a:sym typeface="Arial"/>
              </a:defRPr>
            </a:lvl5pPr>
            <a:lvl6pPr marL="0" marR="0" lvl="5" indent="0" algn="r">
              <a:spcBef>
                <a:spcPts val="0"/>
              </a:spcBef>
              <a:spcAft>
                <a:spcPts val="0"/>
              </a:spcAft>
              <a:buNone/>
              <a:defRPr sz="1000" b="0" i="0" u="none" strike="noStrike" cap="none">
                <a:solidFill>
                  <a:srgbClr val="A8A99E"/>
                </a:solidFill>
                <a:latin typeface="Arial"/>
                <a:ea typeface="Arial"/>
                <a:cs typeface="Arial"/>
                <a:sym typeface="Arial"/>
              </a:defRPr>
            </a:lvl6pPr>
            <a:lvl7pPr marL="0" marR="0" lvl="6" indent="0" algn="r">
              <a:spcBef>
                <a:spcPts val="0"/>
              </a:spcBef>
              <a:spcAft>
                <a:spcPts val="0"/>
              </a:spcAft>
              <a:buNone/>
              <a:defRPr sz="1000" b="0" i="0" u="none" strike="noStrike" cap="none">
                <a:solidFill>
                  <a:srgbClr val="A8A99E"/>
                </a:solidFill>
                <a:latin typeface="Arial"/>
                <a:ea typeface="Arial"/>
                <a:cs typeface="Arial"/>
                <a:sym typeface="Arial"/>
              </a:defRPr>
            </a:lvl7pPr>
            <a:lvl8pPr marL="0" marR="0" lvl="7" indent="0" algn="r">
              <a:spcBef>
                <a:spcPts val="0"/>
              </a:spcBef>
              <a:spcAft>
                <a:spcPts val="0"/>
              </a:spcAft>
              <a:buNone/>
              <a:defRPr sz="1000" b="0" i="0" u="none" strike="noStrike" cap="none">
                <a:solidFill>
                  <a:srgbClr val="A8A99E"/>
                </a:solidFill>
                <a:latin typeface="Arial"/>
                <a:ea typeface="Arial"/>
                <a:cs typeface="Arial"/>
                <a:sym typeface="Arial"/>
              </a:defRPr>
            </a:lvl8pPr>
            <a:lvl9pPr marL="0" marR="0" lvl="8" indent="0" algn="r">
              <a:spcBef>
                <a:spcPts val="0"/>
              </a:spcBef>
              <a:spcAft>
                <a:spcPts val="0"/>
              </a:spcAft>
              <a:buNone/>
              <a:defRPr sz="1000" b="0" i="0" u="none" strike="noStrike" cap="none">
                <a:solidFill>
                  <a:srgbClr val="A8A99E"/>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12"/>
        <p:cNvGrpSpPr/>
        <p:nvPr/>
      </p:nvGrpSpPr>
      <p:grpSpPr>
        <a:xfrm>
          <a:off x="0" y="0"/>
          <a:ext cx="0" cy="0"/>
          <a:chOff x="0" y="0"/>
          <a:chExt cx="0" cy="0"/>
        </a:xfrm>
      </p:grpSpPr>
      <p:sp>
        <p:nvSpPr>
          <p:cNvPr id="113" name="Google Shape;113;p49"/>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4" name="Google Shape;114;p49"/>
          <p:cNvSpPr txBox="1">
            <a:spLocks noGrp="1"/>
          </p:cNvSpPr>
          <p:nvPr>
            <p:ph type="body" idx="1"/>
          </p:nvPr>
        </p:nvSpPr>
        <p:spPr>
          <a:xfrm>
            <a:off x="609600" y="1600203"/>
            <a:ext cx="109728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15" name="Google Shape;115;p49"/>
          <p:cNvSpPr txBox="1">
            <a:spLocks noGrp="1"/>
          </p:cNvSpPr>
          <p:nvPr>
            <p:ph type="dt" idx="10"/>
          </p:nvPr>
        </p:nvSpPr>
        <p:spPr>
          <a:xfrm>
            <a:off x="609600" y="6356353"/>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6" name="Google Shape;116;p49"/>
          <p:cNvSpPr txBox="1">
            <a:spLocks noGrp="1"/>
          </p:cNvSpPr>
          <p:nvPr>
            <p:ph type="ftr" idx="11"/>
          </p:nvPr>
        </p:nvSpPr>
        <p:spPr>
          <a:xfrm>
            <a:off x="4165600" y="6356353"/>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7" name="Google Shape;117;p49"/>
          <p:cNvSpPr txBox="1">
            <a:spLocks noGrp="1"/>
          </p:cNvSpPr>
          <p:nvPr>
            <p:ph type="sldNum" idx="12"/>
          </p:nvPr>
        </p:nvSpPr>
        <p:spPr>
          <a:xfrm>
            <a:off x="8737600" y="6356353"/>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8"/>
        <p:cNvGrpSpPr/>
        <p:nvPr/>
      </p:nvGrpSpPr>
      <p:grpSpPr>
        <a:xfrm>
          <a:off x="0" y="0"/>
          <a:ext cx="0" cy="0"/>
          <a:chOff x="0" y="0"/>
          <a:chExt cx="0" cy="0"/>
        </a:xfrm>
      </p:grpSpPr>
      <p:sp>
        <p:nvSpPr>
          <p:cNvPr id="119" name="Google Shape;119;p53"/>
          <p:cNvSpPr txBox="1">
            <a:spLocks noGrp="1"/>
          </p:cNvSpPr>
          <p:nvPr>
            <p:ph type="dt" idx="10"/>
          </p:nvPr>
        </p:nvSpPr>
        <p:spPr>
          <a:xfrm>
            <a:off x="609600" y="6356353"/>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0" name="Google Shape;120;p53"/>
          <p:cNvSpPr txBox="1">
            <a:spLocks noGrp="1"/>
          </p:cNvSpPr>
          <p:nvPr>
            <p:ph type="ftr" idx="11"/>
          </p:nvPr>
        </p:nvSpPr>
        <p:spPr>
          <a:xfrm>
            <a:off x="4165600" y="6356353"/>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1" name="Google Shape;121;p53"/>
          <p:cNvSpPr txBox="1">
            <a:spLocks noGrp="1"/>
          </p:cNvSpPr>
          <p:nvPr>
            <p:ph type="sldNum" idx="12"/>
          </p:nvPr>
        </p:nvSpPr>
        <p:spPr>
          <a:xfrm>
            <a:off x="8737600" y="6356353"/>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0"/>
        <p:cNvGrpSpPr/>
        <p:nvPr/>
      </p:nvGrpSpPr>
      <p:grpSpPr>
        <a:xfrm>
          <a:off x="0" y="0"/>
          <a:ext cx="0" cy="0"/>
          <a:chOff x="0" y="0"/>
          <a:chExt cx="0" cy="0"/>
        </a:xfrm>
      </p:grpSpPr>
      <p:sp>
        <p:nvSpPr>
          <p:cNvPr id="21" name="Google Shape;21;p66"/>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66"/>
          <p:cNvSpPr txBox="1">
            <a:spLocks noGrp="1"/>
          </p:cNvSpPr>
          <p:nvPr>
            <p:ph type="body" idx="1"/>
          </p:nvPr>
        </p:nvSpPr>
        <p:spPr>
          <a:xfrm rot="5400000">
            <a:off x="3833019" y="-1623216"/>
            <a:ext cx="4525963" cy="10972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3" name="Google Shape;23;p66"/>
          <p:cNvSpPr txBox="1">
            <a:spLocks noGrp="1"/>
          </p:cNvSpPr>
          <p:nvPr>
            <p:ph type="sldNum" idx="12"/>
          </p:nvPr>
        </p:nvSpPr>
        <p:spPr>
          <a:xfrm>
            <a:off x="8737600" y="6356352"/>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libri"/>
                <a:ea typeface="Calibri"/>
                <a:cs typeface="Calibri"/>
                <a:sym typeface="Calibri"/>
              </a:defRPr>
            </a:lvl1pPr>
            <a:lvl2pPr marL="0" lvl="1" indent="0" algn="r">
              <a:spcBef>
                <a:spcPts val="0"/>
              </a:spcBef>
              <a:buNone/>
              <a:defRPr sz="1200">
                <a:solidFill>
                  <a:srgbClr val="888888"/>
                </a:solidFill>
                <a:latin typeface="Calibri"/>
                <a:ea typeface="Calibri"/>
                <a:cs typeface="Calibri"/>
                <a:sym typeface="Calibri"/>
              </a:defRPr>
            </a:lvl2pPr>
            <a:lvl3pPr marL="0" lvl="2" indent="0" algn="r">
              <a:spcBef>
                <a:spcPts val="0"/>
              </a:spcBef>
              <a:buNone/>
              <a:defRPr sz="1200">
                <a:solidFill>
                  <a:srgbClr val="888888"/>
                </a:solidFill>
                <a:latin typeface="Calibri"/>
                <a:ea typeface="Calibri"/>
                <a:cs typeface="Calibri"/>
                <a:sym typeface="Calibri"/>
              </a:defRPr>
            </a:lvl3pPr>
            <a:lvl4pPr marL="0" lvl="3" indent="0" algn="r">
              <a:spcBef>
                <a:spcPts val="0"/>
              </a:spcBef>
              <a:buNone/>
              <a:defRPr sz="1200">
                <a:solidFill>
                  <a:srgbClr val="888888"/>
                </a:solidFill>
                <a:latin typeface="Calibri"/>
                <a:ea typeface="Calibri"/>
                <a:cs typeface="Calibri"/>
                <a:sym typeface="Calibri"/>
              </a:defRPr>
            </a:lvl4pPr>
            <a:lvl5pPr marL="0" lvl="4" indent="0" algn="r">
              <a:spcBef>
                <a:spcPts val="0"/>
              </a:spcBef>
              <a:buNone/>
              <a:defRPr sz="1200">
                <a:solidFill>
                  <a:srgbClr val="888888"/>
                </a:solidFill>
                <a:latin typeface="Calibri"/>
                <a:ea typeface="Calibri"/>
                <a:cs typeface="Calibri"/>
                <a:sym typeface="Calibri"/>
              </a:defRPr>
            </a:lvl5pPr>
            <a:lvl6pPr marL="0" lvl="5" indent="0" algn="r">
              <a:spcBef>
                <a:spcPts val="0"/>
              </a:spcBef>
              <a:buNone/>
              <a:defRPr sz="1200">
                <a:solidFill>
                  <a:srgbClr val="888888"/>
                </a:solidFill>
                <a:latin typeface="Calibri"/>
                <a:ea typeface="Calibri"/>
                <a:cs typeface="Calibri"/>
                <a:sym typeface="Calibri"/>
              </a:defRPr>
            </a:lvl6pPr>
            <a:lvl7pPr marL="0" lvl="6" indent="0" algn="r">
              <a:spcBef>
                <a:spcPts val="0"/>
              </a:spcBef>
              <a:buNone/>
              <a:defRPr sz="1200">
                <a:solidFill>
                  <a:srgbClr val="888888"/>
                </a:solidFill>
                <a:latin typeface="Calibri"/>
                <a:ea typeface="Calibri"/>
                <a:cs typeface="Calibri"/>
                <a:sym typeface="Calibri"/>
              </a:defRPr>
            </a:lvl7pPr>
            <a:lvl8pPr marL="0" lvl="7" indent="0" algn="r">
              <a:spcBef>
                <a:spcPts val="0"/>
              </a:spcBef>
              <a:buNone/>
              <a:defRPr sz="1200">
                <a:solidFill>
                  <a:srgbClr val="888888"/>
                </a:solidFill>
                <a:latin typeface="Calibri"/>
                <a:ea typeface="Calibri"/>
                <a:cs typeface="Calibri"/>
                <a:sym typeface="Calibri"/>
              </a:defRPr>
            </a:lvl8pPr>
            <a:lvl9pPr marL="0" lvl="8" indent="0" algn="r">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22"/>
        <p:cNvGrpSpPr/>
        <p:nvPr/>
      </p:nvGrpSpPr>
      <p:grpSpPr>
        <a:xfrm>
          <a:off x="0" y="0"/>
          <a:ext cx="0" cy="0"/>
          <a:chOff x="0" y="0"/>
          <a:chExt cx="0" cy="0"/>
        </a:xfrm>
      </p:grpSpPr>
      <p:sp>
        <p:nvSpPr>
          <p:cNvPr id="123" name="Google Shape;123;p57"/>
          <p:cNvSpPr txBox="1">
            <a:spLocks noGrp="1"/>
          </p:cNvSpPr>
          <p:nvPr>
            <p:ph type="ctrTitle"/>
          </p:nvPr>
        </p:nvSpPr>
        <p:spPr>
          <a:xfrm>
            <a:off x="914400" y="2130428"/>
            <a:ext cx="103632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4" name="Google Shape;124;p57"/>
          <p:cNvSpPr txBox="1">
            <a:spLocks noGrp="1"/>
          </p:cNvSpPr>
          <p:nvPr>
            <p:ph type="subTitle" idx="1"/>
          </p:nvPr>
        </p:nvSpPr>
        <p:spPr>
          <a:xfrm>
            <a:off x="1828800" y="3886200"/>
            <a:ext cx="8534400" cy="1752600"/>
          </a:xfrm>
          <a:prstGeom prst="rect">
            <a:avLst/>
          </a:prstGeom>
          <a:noFill/>
          <a:ln>
            <a:noFill/>
          </a:ln>
        </p:spPr>
        <p:txBody>
          <a:bodyPr spcFirstLastPara="1" wrap="square" lIns="91425" tIns="45700" rIns="91425" bIns="45700" anchor="t" anchorCtr="0">
            <a:normAutofit/>
          </a:bodyPr>
          <a:lstStyle>
            <a:lvl1pPr lvl="0" algn="ctr">
              <a:spcBef>
                <a:spcPts val="520"/>
              </a:spcBef>
              <a:spcAft>
                <a:spcPts val="0"/>
              </a:spcAft>
              <a:buClr>
                <a:srgbClr val="888888"/>
              </a:buClr>
              <a:buSzPts val="2600"/>
              <a:buNone/>
              <a:defRPr>
                <a:solidFill>
                  <a:srgbClr val="888888"/>
                </a:solidFill>
              </a:defRPr>
            </a:lvl1pPr>
            <a:lvl2pPr lvl="1" algn="ctr">
              <a:spcBef>
                <a:spcPts val="455"/>
              </a:spcBef>
              <a:spcAft>
                <a:spcPts val="0"/>
              </a:spcAft>
              <a:buClr>
                <a:srgbClr val="888888"/>
              </a:buClr>
              <a:buSzPts val="2275"/>
              <a:buNone/>
              <a:defRPr>
                <a:solidFill>
                  <a:srgbClr val="888888"/>
                </a:solidFill>
              </a:defRPr>
            </a:lvl2pPr>
            <a:lvl3pPr lvl="2" algn="ctr">
              <a:spcBef>
                <a:spcPts val="390"/>
              </a:spcBef>
              <a:spcAft>
                <a:spcPts val="0"/>
              </a:spcAft>
              <a:buClr>
                <a:srgbClr val="888888"/>
              </a:buClr>
              <a:buSzPts val="1950"/>
              <a:buNone/>
              <a:defRPr>
                <a:solidFill>
                  <a:srgbClr val="888888"/>
                </a:solidFill>
              </a:defRPr>
            </a:lvl3pPr>
            <a:lvl4pPr lvl="3" algn="ctr">
              <a:spcBef>
                <a:spcPts val="325"/>
              </a:spcBef>
              <a:spcAft>
                <a:spcPts val="0"/>
              </a:spcAft>
              <a:buClr>
                <a:srgbClr val="888888"/>
              </a:buClr>
              <a:buSzPts val="1625"/>
              <a:buNone/>
              <a:defRPr>
                <a:solidFill>
                  <a:srgbClr val="888888"/>
                </a:solidFill>
              </a:defRPr>
            </a:lvl4pPr>
            <a:lvl5pPr lvl="4" algn="ctr">
              <a:spcBef>
                <a:spcPts val="325"/>
              </a:spcBef>
              <a:spcAft>
                <a:spcPts val="0"/>
              </a:spcAft>
              <a:buClr>
                <a:srgbClr val="888888"/>
              </a:buClr>
              <a:buSzPts val="1625"/>
              <a:buNone/>
              <a:defRPr>
                <a:solidFill>
                  <a:srgbClr val="888888"/>
                </a:solidFill>
              </a:defRPr>
            </a:lvl5pPr>
            <a:lvl6pPr lvl="5" algn="ctr">
              <a:spcBef>
                <a:spcPts val="325"/>
              </a:spcBef>
              <a:spcAft>
                <a:spcPts val="0"/>
              </a:spcAft>
              <a:buClr>
                <a:srgbClr val="888888"/>
              </a:buClr>
              <a:buSzPts val="1625"/>
              <a:buNone/>
              <a:defRPr>
                <a:solidFill>
                  <a:srgbClr val="888888"/>
                </a:solidFill>
              </a:defRPr>
            </a:lvl6pPr>
            <a:lvl7pPr lvl="6" algn="ctr">
              <a:spcBef>
                <a:spcPts val="325"/>
              </a:spcBef>
              <a:spcAft>
                <a:spcPts val="0"/>
              </a:spcAft>
              <a:buClr>
                <a:srgbClr val="888888"/>
              </a:buClr>
              <a:buSzPts val="1625"/>
              <a:buNone/>
              <a:defRPr>
                <a:solidFill>
                  <a:srgbClr val="888888"/>
                </a:solidFill>
              </a:defRPr>
            </a:lvl7pPr>
            <a:lvl8pPr lvl="7" algn="ctr">
              <a:spcBef>
                <a:spcPts val="325"/>
              </a:spcBef>
              <a:spcAft>
                <a:spcPts val="0"/>
              </a:spcAft>
              <a:buClr>
                <a:srgbClr val="888888"/>
              </a:buClr>
              <a:buSzPts val="1625"/>
              <a:buNone/>
              <a:defRPr>
                <a:solidFill>
                  <a:srgbClr val="888888"/>
                </a:solidFill>
              </a:defRPr>
            </a:lvl8pPr>
            <a:lvl9pPr lvl="8" algn="ctr">
              <a:spcBef>
                <a:spcPts val="325"/>
              </a:spcBef>
              <a:spcAft>
                <a:spcPts val="0"/>
              </a:spcAft>
              <a:buClr>
                <a:srgbClr val="888888"/>
              </a:buClr>
              <a:buSzPts val="1625"/>
              <a:buNone/>
              <a:defRPr>
                <a:solidFill>
                  <a:srgbClr val="888888"/>
                </a:solidFill>
              </a:defRPr>
            </a:lvl9pPr>
          </a:lstStyle>
          <a:p>
            <a:endParaRPr/>
          </a:p>
        </p:txBody>
      </p:sp>
      <p:sp>
        <p:nvSpPr>
          <p:cNvPr id="125" name="Google Shape;125;p57"/>
          <p:cNvSpPr txBox="1">
            <a:spLocks noGrp="1"/>
          </p:cNvSpPr>
          <p:nvPr>
            <p:ph type="dt" idx="10"/>
          </p:nvPr>
        </p:nvSpPr>
        <p:spPr>
          <a:xfrm>
            <a:off x="609600" y="6356353"/>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6" name="Google Shape;126;p57"/>
          <p:cNvSpPr txBox="1">
            <a:spLocks noGrp="1"/>
          </p:cNvSpPr>
          <p:nvPr>
            <p:ph type="ftr" idx="11"/>
          </p:nvPr>
        </p:nvSpPr>
        <p:spPr>
          <a:xfrm>
            <a:off x="4165600" y="6356353"/>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7" name="Google Shape;127;p57"/>
          <p:cNvSpPr txBox="1">
            <a:spLocks noGrp="1"/>
          </p:cNvSpPr>
          <p:nvPr>
            <p:ph type="sldNum" idx="12"/>
          </p:nvPr>
        </p:nvSpPr>
        <p:spPr>
          <a:xfrm>
            <a:off x="8737600" y="6356353"/>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28"/>
        <p:cNvGrpSpPr/>
        <p:nvPr/>
      </p:nvGrpSpPr>
      <p:grpSpPr>
        <a:xfrm>
          <a:off x="0" y="0"/>
          <a:ext cx="0" cy="0"/>
          <a:chOff x="0" y="0"/>
          <a:chExt cx="0" cy="0"/>
        </a:xfrm>
      </p:grpSpPr>
      <p:sp>
        <p:nvSpPr>
          <p:cNvPr id="129" name="Google Shape;129;p58"/>
          <p:cNvSpPr txBox="1">
            <a:spLocks noGrp="1"/>
          </p:cNvSpPr>
          <p:nvPr>
            <p:ph type="title"/>
          </p:nvPr>
        </p:nvSpPr>
        <p:spPr>
          <a:xfrm>
            <a:off x="963084" y="4406903"/>
            <a:ext cx="103632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lt1"/>
              </a:buClr>
              <a:buSzPts val="3250"/>
              <a:buFont typeface="Century Gothic"/>
              <a:buNone/>
              <a:defRPr sz="325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0" name="Google Shape;130;p58"/>
          <p:cNvSpPr txBox="1">
            <a:spLocks noGrp="1"/>
          </p:cNvSpPr>
          <p:nvPr>
            <p:ph type="body" idx="1"/>
          </p:nvPr>
        </p:nvSpPr>
        <p:spPr>
          <a:xfrm>
            <a:off x="963084" y="2906713"/>
            <a:ext cx="103632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325"/>
              </a:spcBef>
              <a:spcAft>
                <a:spcPts val="0"/>
              </a:spcAft>
              <a:buClr>
                <a:srgbClr val="888888"/>
              </a:buClr>
              <a:buSzPts val="1625"/>
              <a:buNone/>
              <a:defRPr sz="1625">
                <a:solidFill>
                  <a:srgbClr val="888888"/>
                </a:solidFill>
              </a:defRPr>
            </a:lvl1pPr>
            <a:lvl2pPr marL="914400" lvl="1" indent="-228600" algn="l">
              <a:spcBef>
                <a:spcPts val="293"/>
              </a:spcBef>
              <a:spcAft>
                <a:spcPts val="0"/>
              </a:spcAft>
              <a:buClr>
                <a:srgbClr val="888888"/>
              </a:buClr>
              <a:buSzPts val="1465"/>
              <a:buNone/>
              <a:defRPr sz="1465">
                <a:solidFill>
                  <a:srgbClr val="888888"/>
                </a:solidFill>
              </a:defRPr>
            </a:lvl2pPr>
            <a:lvl3pPr marL="1371600" lvl="2" indent="-228600" algn="l">
              <a:spcBef>
                <a:spcPts val="260"/>
              </a:spcBef>
              <a:spcAft>
                <a:spcPts val="0"/>
              </a:spcAft>
              <a:buClr>
                <a:srgbClr val="888888"/>
              </a:buClr>
              <a:buSzPts val="1300"/>
              <a:buNone/>
              <a:defRPr sz="1300">
                <a:solidFill>
                  <a:srgbClr val="888888"/>
                </a:solidFill>
              </a:defRPr>
            </a:lvl3pPr>
            <a:lvl4pPr marL="1828800" lvl="3" indent="-228600" algn="l">
              <a:spcBef>
                <a:spcPts val="228"/>
              </a:spcBef>
              <a:spcAft>
                <a:spcPts val="0"/>
              </a:spcAft>
              <a:buClr>
                <a:srgbClr val="888888"/>
              </a:buClr>
              <a:buSzPts val="1140"/>
              <a:buNone/>
              <a:defRPr sz="1140">
                <a:solidFill>
                  <a:srgbClr val="888888"/>
                </a:solidFill>
              </a:defRPr>
            </a:lvl4pPr>
            <a:lvl5pPr marL="2286000" lvl="4" indent="-228600" algn="l">
              <a:spcBef>
                <a:spcPts val="228"/>
              </a:spcBef>
              <a:spcAft>
                <a:spcPts val="0"/>
              </a:spcAft>
              <a:buClr>
                <a:srgbClr val="888888"/>
              </a:buClr>
              <a:buSzPts val="1140"/>
              <a:buNone/>
              <a:defRPr sz="1140">
                <a:solidFill>
                  <a:srgbClr val="888888"/>
                </a:solidFill>
              </a:defRPr>
            </a:lvl5pPr>
            <a:lvl6pPr marL="2743200" lvl="5" indent="-228600" algn="l">
              <a:spcBef>
                <a:spcPts val="228"/>
              </a:spcBef>
              <a:spcAft>
                <a:spcPts val="0"/>
              </a:spcAft>
              <a:buClr>
                <a:srgbClr val="888888"/>
              </a:buClr>
              <a:buSzPts val="1140"/>
              <a:buNone/>
              <a:defRPr sz="1140">
                <a:solidFill>
                  <a:srgbClr val="888888"/>
                </a:solidFill>
              </a:defRPr>
            </a:lvl6pPr>
            <a:lvl7pPr marL="3200400" lvl="6" indent="-228600" algn="l">
              <a:spcBef>
                <a:spcPts val="228"/>
              </a:spcBef>
              <a:spcAft>
                <a:spcPts val="0"/>
              </a:spcAft>
              <a:buClr>
                <a:srgbClr val="888888"/>
              </a:buClr>
              <a:buSzPts val="1140"/>
              <a:buNone/>
              <a:defRPr sz="1140">
                <a:solidFill>
                  <a:srgbClr val="888888"/>
                </a:solidFill>
              </a:defRPr>
            </a:lvl7pPr>
            <a:lvl8pPr marL="3657600" lvl="7" indent="-228600" algn="l">
              <a:spcBef>
                <a:spcPts val="228"/>
              </a:spcBef>
              <a:spcAft>
                <a:spcPts val="0"/>
              </a:spcAft>
              <a:buClr>
                <a:srgbClr val="888888"/>
              </a:buClr>
              <a:buSzPts val="1140"/>
              <a:buNone/>
              <a:defRPr sz="1140">
                <a:solidFill>
                  <a:srgbClr val="888888"/>
                </a:solidFill>
              </a:defRPr>
            </a:lvl8pPr>
            <a:lvl9pPr marL="4114800" lvl="8" indent="-228600" algn="l">
              <a:spcBef>
                <a:spcPts val="228"/>
              </a:spcBef>
              <a:spcAft>
                <a:spcPts val="0"/>
              </a:spcAft>
              <a:buClr>
                <a:srgbClr val="888888"/>
              </a:buClr>
              <a:buSzPts val="1140"/>
              <a:buNone/>
              <a:defRPr sz="1140">
                <a:solidFill>
                  <a:srgbClr val="888888"/>
                </a:solidFill>
              </a:defRPr>
            </a:lvl9pPr>
          </a:lstStyle>
          <a:p>
            <a:endParaRPr/>
          </a:p>
        </p:txBody>
      </p:sp>
      <p:sp>
        <p:nvSpPr>
          <p:cNvPr id="131" name="Google Shape;131;p58"/>
          <p:cNvSpPr txBox="1">
            <a:spLocks noGrp="1"/>
          </p:cNvSpPr>
          <p:nvPr>
            <p:ph type="dt" idx="10"/>
          </p:nvPr>
        </p:nvSpPr>
        <p:spPr>
          <a:xfrm>
            <a:off x="609600" y="6356353"/>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2" name="Google Shape;132;p58"/>
          <p:cNvSpPr txBox="1">
            <a:spLocks noGrp="1"/>
          </p:cNvSpPr>
          <p:nvPr>
            <p:ph type="ftr" idx="11"/>
          </p:nvPr>
        </p:nvSpPr>
        <p:spPr>
          <a:xfrm>
            <a:off x="4165600" y="6356353"/>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3" name="Google Shape;133;p58"/>
          <p:cNvSpPr txBox="1">
            <a:spLocks noGrp="1"/>
          </p:cNvSpPr>
          <p:nvPr>
            <p:ph type="sldNum" idx="12"/>
          </p:nvPr>
        </p:nvSpPr>
        <p:spPr>
          <a:xfrm>
            <a:off x="8737600" y="6356353"/>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34"/>
        <p:cNvGrpSpPr/>
        <p:nvPr/>
      </p:nvGrpSpPr>
      <p:grpSpPr>
        <a:xfrm>
          <a:off x="0" y="0"/>
          <a:ext cx="0" cy="0"/>
          <a:chOff x="0" y="0"/>
          <a:chExt cx="0" cy="0"/>
        </a:xfrm>
      </p:grpSpPr>
      <p:sp>
        <p:nvSpPr>
          <p:cNvPr id="135" name="Google Shape;135;p59"/>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6" name="Google Shape;136;p59"/>
          <p:cNvSpPr txBox="1">
            <a:spLocks noGrp="1"/>
          </p:cNvSpPr>
          <p:nvPr>
            <p:ph type="body" idx="1"/>
          </p:nvPr>
        </p:nvSpPr>
        <p:spPr>
          <a:xfrm>
            <a:off x="609600" y="1600203"/>
            <a:ext cx="5384800" cy="4525963"/>
          </a:xfrm>
          <a:prstGeom prst="rect">
            <a:avLst/>
          </a:prstGeom>
          <a:noFill/>
          <a:ln>
            <a:noFill/>
          </a:ln>
        </p:spPr>
        <p:txBody>
          <a:bodyPr spcFirstLastPara="1" wrap="square" lIns="91425" tIns="45700" rIns="91425" bIns="45700" anchor="t" anchorCtr="0">
            <a:normAutofit/>
          </a:bodyPr>
          <a:lstStyle>
            <a:lvl1pPr marL="457200" lvl="0" indent="-373062" algn="l">
              <a:spcBef>
                <a:spcPts val="455"/>
              </a:spcBef>
              <a:spcAft>
                <a:spcPts val="0"/>
              </a:spcAft>
              <a:buClr>
                <a:schemeClr val="dk1"/>
              </a:buClr>
              <a:buSzPts val="2275"/>
              <a:buChar char="•"/>
              <a:defRPr sz="2275"/>
            </a:lvl1pPr>
            <a:lvl2pPr marL="914400" lvl="1" indent="-352425" algn="l">
              <a:spcBef>
                <a:spcPts val="390"/>
              </a:spcBef>
              <a:spcAft>
                <a:spcPts val="0"/>
              </a:spcAft>
              <a:buClr>
                <a:schemeClr val="dk1"/>
              </a:buClr>
              <a:buSzPts val="1950"/>
              <a:buChar char="–"/>
              <a:defRPr sz="1950"/>
            </a:lvl2pPr>
            <a:lvl3pPr marL="1371600" lvl="2" indent="-331787" algn="l">
              <a:spcBef>
                <a:spcPts val="325"/>
              </a:spcBef>
              <a:spcAft>
                <a:spcPts val="0"/>
              </a:spcAft>
              <a:buClr>
                <a:schemeClr val="dk1"/>
              </a:buClr>
              <a:buSzPts val="1625"/>
              <a:buChar char="•"/>
              <a:defRPr sz="1625"/>
            </a:lvl3pPr>
            <a:lvl4pPr marL="1828800" lvl="3" indent="-321627" algn="l">
              <a:spcBef>
                <a:spcPts val="293"/>
              </a:spcBef>
              <a:spcAft>
                <a:spcPts val="0"/>
              </a:spcAft>
              <a:buClr>
                <a:schemeClr val="dk1"/>
              </a:buClr>
              <a:buSzPts val="1465"/>
              <a:buChar char="–"/>
              <a:defRPr sz="1465"/>
            </a:lvl4pPr>
            <a:lvl5pPr marL="2286000" lvl="4" indent="-321627" algn="l">
              <a:spcBef>
                <a:spcPts val="293"/>
              </a:spcBef>
              <a:spcAft>
                <a:spcPts val="0"/>
              </a:spcAft>
              <a:buClr>
                <a:schemeClr val="dk1"/>
              </a:buClr>
              <a:buSzPts val="1465"/>
              <a:buChar char="»"/>
              <a:defRPr sz="1465"/>
            </a:lvl5pPr>
            <a:lvl6pPr marL="2743200" lvl="5" indent="-321627" algn="l">
              <a:spcBef>
                <a:spcPts val="293"/>
              </a:spcBef>
              <a:spcAft>
                <a:spcPts val="0"/>
              </a:spcAft>
              <a:buClr>
                <a:schemeClr val="dk1"/>
              </a:buClr>
              <a:buSzPts val="1465"/>
              <a:buChar char="•"/>
              <a:defRPr sz="1465"/>
            </a:lvl6pPr>
            <a:lvl7pPr marL="3200400" lvl="6" indent="-321627" algn="l">
              <a:spcBef>
                <a:spcPts val="293"/>
              </a:spcBef>
              <a:spcAft>
                <a:spcPts val="0"/>
              </a:spcAft>
              <a:buClr>
                <a:schemeClr val="dk1"/>
              </a:buClr>
              <a:buSzPts val="1465"/>
              <a:buChar char="•"/>
              <a:defRPr sz="1465"/>
            </a:lvl7pPr>
            <a:lvl8pPr marL="3657600" lvl="7" indent="-321627" algn="l">
              <a:spcBef>
                <a:spcPts val="293"/>
              </a:spcBef>
              <a:spcAft>
                <a:spcPts val="0"/>
              </a:spcAft>
              <a:buClr>
                <a:schemeClr val="dk1"/>
              </a:buClr>
              <a:buSzPts val="1465"/>
              <a:buChar char="•"/>
              <a:defRPr sz="1465"/>
            </a:lvl8pPr>
            <a:lvl9pPr marL="4114800" lvl="8" indent="-321627" algn="l">
              <a:spcBef>
                <a:spcPts val="293"/>
              </a:spcBef>
              <a:spcAft>
                <a:spcPts val="0"/>
              </a:spcAft>
              <a:buClr>
                <a:schemeClr val="dk1"/>
              </a:buClr>
              <a:buSzPts val="1465"/>
              <a:buChar char="•"/>
              <a:defRPr sz="1465"/>
            </a:lvl9pPr>
          </a:lstStyle>
          <a:p>
            <a:endParaRPr/>
          </a:p>
        </p:txBody>
      </p:sp>
      <p:sp>
        <p:nvSpPr>
          <p:cNvPr id="137" name="Google Shape;137;p59"/>
          <p:cNvSpPr txBox="1">
            <a:spLocks noGrp="1"/>
          </p:cNvSpPr>
          <p:nvPr>
            <p:ph type="body" idx="2"/>
          </p:nvPr>
        </p:nvSpPr>
        <p:spPr>
          <a:xfrm>
            <a:off x="6197600" y="1600203"/>
            <a:ext cx="5384800" cy="4525963"/>
          </a:xfrm>
          <a:prstGeom prst="rect">
            <a:avLst/>
          </a:prstGeom>
          <a:noFill/>
          <a:ln>
            <a:noFill/>
          </a:ln>
        </p:spPr>
        <p:txBody>
          <a:bodyPr spcFirstLastPara="1" wrap="square" lIns="91425" tIns="45700" rIns="91425" bIns="45700" anchor="t" anchorCtr="0">
            <a:normAutofit/>
          </a:bodyPr>
          <a:lstStyle>
            <a:lvl1pPr marL="457200" lvl="0" indent="-373062" algn="l">
              <a:spcBef>
                <a:spcPts val="455"/>
              </a:spcBef>
              <a:spcAft>
                <a:spcPts val="0"/>
              </a:spcAft>
              <a:buClr>
                <a:schemeClr val="dk1"/>
              </a:buClr>
              <a:buSzPts val="2275"/>
              <a:buChar char="•"/>
              <a:defRPr sz="2275"/>
            </a:lvl1pPr>
            <a:lvl2pPr marL="914400" lvl="1" indent="-352425" algn="l">
              <a:spcBef>
                <a:spcPts val="390"/>
              </a:spcBef>
              <a:spcAft>
                <a:spcPts val="0"/>
              </a:spcAft>
              <a:buClr>
                <a:schemeClr val="dk1"/>
              </a:buClr>
              <a:buSzPts val="1950"/>
              <a:buChar char="–"/>
              <a:defRPr sz="1950"/>
            </a:lvl2pPr>
            <a:lvl3pPr marL="1371600" lvl="2" indent="-331787" algn="l">
              <a:spcBef>
                <a:spcPts val="325"/>
              </a:spcBef>
              <a:spcAft>
                <a:spcPts val="0"/>
              </a:spcAft>
              <a:buClr>
                <a:schemeClr val="dk1"/>
              </a:buClr>
              <a:buSzPts val="1625"/>
              <a:buChar char="•"/>
              <a:defRPr sz="1625"/>
            </a:lvl3pPr>
            <a:lvl4pPr marL="1828800" lvl="3" indent="-321627" algn="l">
              <a:spcBef>
                <a:spcPts val="293"/>
              </a:spcBef>
              <a:spcAft>
                <a:spcPts val="0"/>
              </a:spcAft>
              <a:buClr>
                <a:schemeClr val="dk1"/>
              </a:buClr>
              <a:buSzPts val="1465"/>
              <a:buChar char="–"/>
              <a:defRPr sz="1465"/>
            </a:lvl4pPr>
            <a:lvl5pPr marL="2286000" lvl="4" indent="-321627" algn="l">
              <a:spcBef>
                <a:spcPts val="293"/>
              </a:spcBef>
              <a:spcAft>
                <a:spcPts val="0"/>
              </a:spcAft>
              <a:buClr>
                <a:schemeClr val="dk1"/>
              </a:buClr>
              <a:buSzPts val="1465"/>
              <a:buChar char="»"/>
              <a:defRPr sz="1465"/>
            </a:lvl5pPr>
            <a:lvl6pPr marL="2743200" lvl="5" indent="-321627" algn="l">
              <a:spcBef>
                <a:spcPts val="293"/>
              </a:spcBef>
              <a:spcAft>
                <a:spcPts val="0"/>
              </a:spcAft>
              <a:buClr>
                <a:schemeClr val="dk1"/>
              </a:buClr>
              <a:buSzPts val="1465"/>
              <a:buChar char="•"/>
              <a:defRPr sz="1465"/>
            </a:lvl6pPr>
            <a:lvl7pPr marL="3200400" lvl="6" indent="-321627" algn="l">
              <a:spcBef>
                <a:spcPts val="293"/>
              </a:spcBef>
              <a:spcAft>
                <a:spcPts val="0"/>
              </a:spcAft>
              <a:buClr>
                <a:schemeClr val="dk1"/>
              </a:buClr>
              <a:buSzPts val="1465"/>
              <a:buChar char="•"/>
              <a:defRPr sz="1465"/>
            </a:lvl7pPr>
            <a:lvl8pPr marL="3657600" lvl="7" indent="-321627" algn="l">
              <a:spcBef>
                <a:spcPts val="293"/>
              </a:spcBef>
              <a:spcAft>
                <a:spcPts val="0"/>
              </a:spcAft>
              <a:buClr>
                <a:schemeClr val="dk1"/>
              </a:buClr>
              <a:buSzPts val="1465"/>
              <a:buChar char="•"/>
              <a:defRPr sz="1465"/>
            </a:lvl8pPr>
            <a:lvl9pPr marL="4114800" lvl="8" indent="-321627" algn="l">
              <a:spcBef>
                <a:spcPts val="293"/>
              </a:spcBef>
              <a:spcAft>
                <a:spcPts val="0"/>
              </a:spcAft>
              <a:buClr>
                <a:schemeClr val="dk1"/>
              </a:buClr>
              <a:buSzPts val="1465"/>
              <a:buChar char="•"/>
              <a:defRPr sz="1465"/>
            </a:lvl9pPr>
          </a:lstStyle>
          <a:p>
            <a:endParaRPr/>
          </a:p>
        </p:txBody>
      </p:sp>
      <p:sp>
        <p:nvSpPr>
          <p:cNvPr id="138" name="Google Shape;138;p59"/>
          <p:cNvSpPr txBox="1">
            <a:spLocks noGrp="1"/>
          </p:cNvSpPr>
          <p:nvPr>
            <p:ph type="dt" idx="10"/>
          </p:nvPr>
        </p:nvSpPr>
        <p:spPr>
          <a:xfrm>
            <a:off x="609600" y="6356353"/>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9" name="Google Shape;139;p59"/>
          <p:cNvSpPr txBox="1">
            <a:spLocks noGrp="1"/>
          </p:cNvSpPr>
          <p:nvPr>
            <p:ph type="ftr" idx="11"/>
          </p:nvPr>
        </p:nvSpPr>
        <p:spPr>
          <a:xfrm>
            <a:off x="4165600" y="6356353"/>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0" name="Google Shape;140;p59"/>
          <p:cNvSpPr txBox="1">
            <a:spLocks noGrp="1"/>
          </p:cNvSpPr>
          <p:nvPr>
            <p:ph type="sldNum" idx="12"/>
          </p:nvPr>
        </p:nvSpPr>
        <p:spPr>
          <a:xfrm>
            <a:off x="8737600" y="6356353"/>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41"/>
        <p:cNvGrpSpPr/>
        <p:nvPr/>
      </p:nvGrpSpPr>
      <p:grpSpPr>
        <a:xfrm>
          <a:off x="0" y="0"/>
          <a:ext cx="0" cy="0"/>
          <a:chOff x="0" y="0"/>
          <a:chExt cx="0" cy="0"/>
        </a:xfrm>
      </p:grpSpPr>
      <p:sp>
        <p:nvSpPr>
          <p:cNvPr id="142" name="Google Shape;142;p60"/>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lt1"/>
              </a:buClr>
              <a:buSzPts val="3575"/>
              <a:buFont typeface="Century Gothic"/>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3" name="Google Shape;143;p60"/>
          <p:cNvSpPr txBox="1">
            <a:spLocks noGrp="1"/>
          </p:cNvSpPr>
          <p:nvPr>
            <p:ph type="body" idx="1"/>
          </p:nvPr>
        </p:nvSpPr>
        <p:spPr>
          <a:xfrm>
            <a:off x="609600" y="1535113"/>
            <a:ext cx="5386917"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390"/>
              </a:spcBef>
              <a:spcAft>
                <a:spcPts val="0"/>
              </a:spcAft>
              <a:buClr>
                <a:schemeClr val="dk1"/>
              </a:buClr>
              <a:buSzPts val="1950"/>
              <a:buNone/>
              <a:defRPr sz="1950" b="1"/>
            </a:lvl1pPr>
            <a:lvl2pPr marL="914400" lvl="1" indent="-228600" algn="l">
              <a:spcBef>
                <a:spcPts val="325"/>
              </a:spcBef>
              <a:spcAft>
                <a:spcPts val="0"/>
              </a:spcAft>
              <a:buClr>
                <a:schemeClr val="dk1"/>
              </a:buClr>
              <a:buSzPts val="1625"/>
              <a:buNone/>
              <a:defRPr sz="1625" b="1"/>
            </a:lvl2pPr>
            <a:lvl3pPr marL="1371600" lvl="2" indent="-228600" algn="l">
              <a:spcBef>
                <a:spcPts val="293"/>
              </a:spcBef>
              <a:spcAft>
                <a:spcPts val="0"/>
              </a:spcAft>
              <a:buClr>
                <a:schemeClr val="dk1"/>
              </a:buClr>
              <a:buSzPts val="1465"/>
              <a:buNone/>
              <a:defRPr sz="1465" b="1"/>
            </a:lvl3pPr>
            <a:lvl4pPr marL="1828800" lvl="3" indent="-228600" algn="l">
              <a:spcBef>
                <a:spcPts val="260"/>
              </a:spcBef>
              <a:spcAft>
                <a:spcPts val="0"/>
              </a:spcAft>
              <a:buClr>
                <a:schemeClr val="dk1"/>
              </a:buClr>
              <a:buSzPts val="1300"/>
              <a:buNone/>
              <a:defRPr sz="1300" b="1"/>
            </a:lvl4pPr>
            <a:lvl5pPr marL="2286000" lvl="4" indent="-228600" algn="l">
              <a:spcBef>
                <a:spcPts val="260"/>
              </a:spcBef>
              <a:spcAft>
                <a:spcPts val="0"/>
              </a:spcAft>
              <a:buClr>
                <a:schemeClr val="dk1"/>
              </a:buClr>
              <a:buSzPts val="1300"/>
              <a:buNone/>
              <a:defRPr sz="1300" b="1"/>
            </a:lvl5pPr>
            <a:lvl6pPr marL="2743200" lvl="5" indent="-228600" algn="l">
              <a:spcBef>
                <a:spcPts val="260"/>
              </a:spcBef>
              <a:spcAft>
                <a:spcPts val="0"/>
              </a:spcAft>
              <a:buClr>
                <a:schemeClr val="dk1"/>
              </a:buClr>
              <a:buSzPts val="1300"/>
              <a:buNone/>
              <a:defRPr sz="1300" b="1"/>
            </a:lvl6pPr>
            <a:lvl7pPr marL="3200400" lvl="6" indent="-228600" algn="l">
              <a:spcBef>
                <a:spcPts val="260"/>
              </a:spcBef>
              <a:spcAft>
                <a:spcPts val="0"/>
              </a:spcAft>
              <a:buClr>
                <a:schemeClr val="dk1"/>
              </a:buClr>
              <a:buSzPts val="1300"/>
              <a:buNone/>
              <a:defRPr sz="1300" b="1"/>
            </a:lvl7pPr>
            <a:lvl8pPr marL="3657600" lvl="7" indent="-228600" algn="l">
              <a:spcBef>
                <a:spcPts val="260"/>
              </a:spcBef>
              <a:spcAft>
                <a:spcPts val="0"/>
              </a:spcAft>
              <a:buClr>
                <a:schemeClr val="dk1"/>
              </a:buClr>
              <a:buSzPts val="1300"/>
              <a:buNone/>
              <a:defRPr sz="1300" b="1"/>
            </a:lvl8pPr>
            <a:lvl9pPr marL="4114800" lvl="8" indent="-228600" algn="l">
              <a:spcBef>
                <a:spcPts val="260"/>
              </a:spcBef>
              <a:spcAft>
                <a:spcPts val="0"/>
              </a:spcAft>
              <a:buClr>
                <a:schemeClr val="dk1"/>
              </a:buClr>
              <a:buSzPts val="1300"/>
              <a:buNone/>
              <a:defRPr sz="1300" b="1"/>
            </a:lvl9pPr>
          </a:lstStyle>
          <a:p>
            <a:endParaRPr/>
          </a:p>
        </p:txBody>
      </p:sp>
      <p:sp>
        <p:nvSpPr>
          <p:cNvPr id="144" name="Google Shape;144;p60"/>
          <p:cNvSpPr txBox="1">
            <a:spLocks noGrp="1"/>
          </p:cNvSpPr>
          <p:nvPr>
            <p:ph type="body" idx="2"/>
          </p:nvPr>
        </p:nvSpPr>
        <p:spPr>
          <a:xfrm>
            <a:off x="609600" y="2174875"/>
            <a:ext cx="5386917" cy="3951288"/>
          </a:xfrm>
          <a:prstGeom prst="rect">
            <a:avLst/>
          </a:prstGeom>
          <a:noFill/>
          <a:ln>
            <a:noFill/>
          </a:ln>
        </p:spPr>
        <p:txBody>
          <a:bodyPr spcFirstLastPara="1" wrap="square" lIns="91425" tIns="45700" rIns="91425" bIns="45700" anchor="t" anchorCtr="0">
            <a:normAutofit/>
          </a:bodyPr>
          <a:lstStyle>
            <a:lvl1pPr marL="457200" lvl="0" indent="-352425" algn="l">
              <a:spcBef>
                <a:spcPts val="390"/>
              </a:spcBef>
              <a:spcAft>
                <a:spcPts val="0"/>
              </a:spcAft>
              <a:buClr>
                <a:schemeClr val="dk1"/>
              </a:buClr>
              <a:buSzPts val="1950"/>
              <a:buChar char="•"/>
              <a:defRPr sz="1950"/>
            </a:lvl1pPr>
            <a:lvl2pPr marL="914400" lvl="1" indent="-331787" algn="l">
              <a:spcBef>
                <a:spcPts val="325"/>
              </a:spcBef>
              <a:spcAft>
                <a:spcPts val="0"/>
              </a:spcAft>
              <a:buClr>
                <a:schemeClr val="dk1"/>
              </a:buClr>
              <a:buSzPts val="1625"/>
              <a:buChar char="–"/>
              <a:defRPr sz="1625"/>
            </a:lvl2pPr>
            <a:lvl3pPr marL="1371600" lvl="2" indent="-321627" algn="l">
              <a:spcBef>
                <a:spcPts val="293"/>
              </a:spcBef>
              <a:spcAft>
                <a:spcPts val="0"/>
              </a:spcAft>
              <a:buClr>
                <a:schemeClr val="dk1"/>
              </a:buClr>
              <a:buSzPts val="1465"/>
              <a:buChar char="•"/>
              <a:defRPr sz="1465"/>
            </a:lvl3pPr>
            <a:lvl4pPr marL="1828800" lvl="3" indent="-311150" algn="l">
              <a:spcBef>
                <a:spcPts val="260"/>
              </a:spcBef>
              <a:spcAft>
                <a:spcPts val="0"/>
              </a:spcAft>
              <a:buClr>
                <a:schemeClr val="dk1"/>
              </a:buClr>
              <a:buSzPts val="1300"/>
              <a:buChar char="–"/>
              <a:defRPr sz="1300"/>
            </a:lvl4pPr>
            <a:lvl5pPr marL="2286000" lvl="4" indent="-311150" algn="l">
              <a:spcBef>
                <a:spcPts val="260"/>
              </a:spcBef>
              <a:spcAft>
                <a:spcPts val="0"/>
              </a:spcAft>
              <a:buClr>
                <a:schemeClr val="dk1"/>
              </a:buClr>
              <a:buSzPts val="1300"/>
              <a:buChar char="»"/>
              <a:defRPr sz="1300"/>
            </a:lvl5pPr>
            <a:lvl6pPr marL="2743200" lvl="5" indent="-311150" algn="l">
              <a:spcBef>
                <a:spcPts val="260"/>
              </a:spcBef>
              <a:spcAft>
                <a:spcPts val="0"/>
              </a:spcAft>
              <a:buClr>
                <a:schemeClr val="dk1"/>
              </a:buClr>
              <a:buSzPts val="1300"/>
              <a:buChar char="•"/>
              <a:defRPr sz="1300"/>
            </a:lvl6pPr>
            <a:lvl7pPr marL="3200400" lvl="6" indent="-311150" algn="l">
              <a:spcBef>
                <a:spcPts val="260"/>
              </a:spcBef>
              <a:spcAft>
                <a:spcPts val="0"/>
              </a:spcAft>
              <a:buClr>
                <a:schemeClr val="dk1"/>
              </a:buClr>
              <a:buSzPts val="1300"/>
              <a:buChar char="•"/>
              <a:defRPr sz="1300"/>
            </a:lvl7pPr>
            <a:lvl8pPr marL="3657600" lvl="7" indent="-311150" algn="l">
              <a:spcBef>
                <a:spcPts val="260"/>
              </a:spcBef>
              <a:spcAft>
                <a:spcPts val="0"/>
              </a:spcAft>
              <a:buClr>
                <a:schemeClr val="dk1"/>
              </a:buClr>
              <a:buSzPts val="1300"/>
              <a:buChar char="•"/>
              <a:defRPr sz="1300"/>
            </a:lvl8pPr>
            <a:lvl9pPr marL="4114800" lvl="8" indent="-311150" algn="l">
              <a:spcBef>
                <a:spcPts val="260"/>
              </a:spcBef>
              <a:spcAft>
                <a:spcPts val="0"/>
              </a:spcAft>
              <a:buClr>
                <a:schemeClr val="dk1"/>
              </a:buClr>
              <a:buSzPts val="1300"/>
              <a:buChar char="•"/>
              <a:defRPr sz="1300"/>
            </a:lvl9pPr>
          </a:lstStyle>
          <a:p>
            <a:endParaRPr/>
          </a:p>
        </p:txBody>
      </p:sp>
      <p:sp>
        <p:nvSpPr>
          <p:cNvPr id="145" name="Google Shape;145;p60"/>
          <p:cNvSpPr txBox="1">
            <a:spLocks noGrp="1"/>
          </p:cNvSpPr>
          <p:nvPr>
            <p:ph type="body" idx="3"/>
          </p:nvPr>
        </p:nvSpPr>
        <p:spPr>
          <a:xfrm>
            <a:off x="6193369" y="1535113"/>
            <a:ext cx="5389033"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390"/>
              </a:spcBef>
              <a:spcAft>
                <a:spcPts val="0"/>
              </a:spcAft>
              <a:buClr>
                <a:schemeClr val="dk1"/>
              </a:buClr>
              <a:buSzPts val="1950"/>
              <a:buNone/>
              <a:defRPr sz="1950" b="1"/>
            </a:lvl1pPr>
            <a:lvl2pPr marL="914400" lvl="1" indent="-228600" algn="l">
              <a:spcBef>
                <a:spcPts val="325"/>
              </a:spcBef>
              <a:spcAft>
                <a:spcPts val="0"/>
              </a:spcAft>
              <a:buClr>
                <a:schemeClr val="dk1"/>
              </a:buClr>
              <a:buSzPts val="1625"/>
              <a:buNone/>
              <a:defRPr sz="1625" b="1"/>
            </a:lvl2pPr>
            <a:lvl3pPr marL="1371600" lvl="2" indent="-228600" algn="l">
              <a:spcBef>
                <a:spcPts val="293"/>
              </a:spcBef>
              <a:spcAft>
                <a:spcPts val="0"/>
              </a:spcAft>
              <a:buClr>
                <a:schemeClr val="dk1"/>
              </a:buClr>
              <a:buSzPts val="1465"/>
              <a:buNone/>
              <a:defRPr sz="1465" b="1"/>
            </a:lvl3pPr>
            <a:lvl4pPr marL="1828800" lvl="3" indent="-228600" algn="l">
              <a:spcBef>
                <a:spcPts val="260"/>
              </a:spcBef>
              <a:spcAft>
                <a:spcPts val="0"/>
              </a:spcAft>
              <a:buClr>
                <a:schemeClr val="dk1"/>
              </a:buClr>
              <a:buSzPts val="1300"/>
              <a:buNone/>
              <a:defRPr sz="1300" b="1"/>
            </a:lvl4pPr>
            <a:lvl5pPr marL="2286000" lvl="4" indent="-228600" algn="l">
              <a:spcBef>
                <a:spcPts val="260"/>
              </a:spcBef>
              <a:spcAft>
                <a:spcPts val="0"/>
              </a:spcAft>
              <a:buClr>
                <a:schemeClr val="dk1"/>
              </a:buClr>
              <a:buSzPts val="1300"/>
              <a:buNone/>
              <a:defRPr sz="1300" b="1"/>
            </a:lvl5pPr>
            <a:lvl6pPr marL="2743200" lvl="5" indent="-228600" algn="l">
              <a:spcBef>
                <a:spcPts val="260"/>
              </a:spcBef>
              <a:spcAft>
                <a:spcPts val="0"/>
              </a:spcAft>
              <a:buClr>
                <a:schemeClr val="dk1"/>
              </a:buClr>
              <a:buSzPts val="1300"/>
              <a:buNone/>
              <a:defRPr sz="1300" b="1"/>
            </a:lvl6pPr>
            <a:lvl7pPr marL="3200400" lvl="6" indent="-228600" algn="l">
              <a:spcBef>
                <a:spcPts val="260"/>
              </a:spcBef>
              <a:spcAft>
                <a:spcPts val="0"/>
              </a:spcAft>
              <a:buClr>
                <a:schemeClr val="dk1"/>
              </a:buClr>
              <a:buSzPts val="1300"/>
              <a:buNone/>
              <a:defRPr sz="1300" b="1"/>
            </a:lvl7pPr>
            <a:lvl8pPr marL="3657600" lvl="7" indent="-228600" algn="l">
              <a:spcBef>
                <a:spcPts val="260"/>
              </a:spcBef>
              <a:spcAft>
                <a:spcPts val="0"/>
              </a:spcAft>
              <a:buClr>
                <a:schemeClr val="dk1"/>
              </a:buClr>
              <a:buSzPts val="1300"/>
              <a:buNone/>
              <a:defRPr sz="1300" b="1"/>
            </a:lvl8pPr>
            <a:lvl9pPr marL="4114800" lvl="8" indent="-228600" algn="l">
              <a:spcBef>
                <a:spcPts val="260"/>
              </a:spcBef>
              <a:spcAft>
                <a:spcPts val="0"/>
              </a:spcAft>
              <a:buClr>
                <a:schemeClr val="dk1"/>
              </a:buClr>
              <a:buSzPts val="1300"/>
              <a:buNone/>
              <a:defRPr sz="1300" b="1"/>
            </a:lvl9pPr>
          </a:lstStyle>
          <a:p>
            <a:endParaRPr/>
          </a:p>
        </p:txBody>
      </p:sp>
      <p:sp>
        <p:nvSpPr>
          <p:cNvPr id="146" name="Google Shape;146;p60"/>
          <p:cNvSpPr txBox="1">
            <a:spLocks noGrp="1"/>
          </p:cNvSpPr>
          <p:nvPr>
            <p:ph type="body" idx="4"/>
          </p:nvPr>
        </p:nvSpPr>
        <p:spPr>
          <a:xfrm>
            <a:off x="6193369" y="2174875"/>
            <a:ext cx="5389033" cy="3951288"/>
          </a:xfrm>
          <a:prstGeom prst="rect">
            <a:avLst/>
          </a:prstGeom>
          <a:noFill/>
          <a:ln>
            <a:noFill/>
          </a:ln>
        </p:spPr>
        <p:txBody>
          <a:bodyPr spcFirstLastPara="1" wrap="square" lIns="91425" tIns="45700" rIns="91425" bIns="45700" anchor="t" anchorCtr="0">
            <a:normAutofit/>
          </a:bodyPr>
          <a:lstStyle>
            <a:lvl1pPr marL="457200" lvl="0" indent="-352425" algn="l">
              <a:spcBef>
                <a:spcPts val="390"/>
              </a:spcBef>
              <a:spcAft>
                <a:spcPts val="0"/>
              </a:spcAft>
              <a:buClr>
                <a:schemeClr val="dk1"/>
              </a:buClr>
              <a:buSzPts val="1950"/>
              <a:buChar char="•"/>
              <a:defRPr sz="1950"/>
            </a:lvl1pPr>
            <a:lvl2pPr marL="914400" lvl="1" indent="-331787" algn="l">
              <a:spcBef>
                <a:spcPts val="325"/>
              </a:spcBef>
              <a:spcAft>
                <a:spcPts val="0"/>
              </a:spcAft>
              <a:buClr>
                <a:schemeClr val="dk1"/>
              </a:buClr>
              <a:buSzPts val="1625"/>
              <a:buChar char="–"/>
              <a:defRPr sz="1625"/>
            </a:lvl2pPr>
            <a:lvl3pPr marL="1371600" lvl="2" indent="-321627" algn="l">
              <a:spcBef>
                <a:spcPts val="293"/>
              </a:spcBef>
              <a:spcAft>
                <a:spcPts val="0"/>
              </a:spcAft>
              <a:buClr>
                <a:schemeClr val="dk1"/>
              </a:buClr>
              <a:buSzPts val="1465"/>
              <a:buChar char="•"/>
              <a:defRPr sz="1465"/>
            </a:lvl3pPr>
            <a:lvl4pPr marL="1828800" lvl="3" indent="-311150" algn="l">
              <a:spcBef>
                <a:spcPts val="260"/>
              </a:spcBef>
              <a:spcAft>
                <a:spcPts val="0"/>
              </a:spcAft>
              <a:buClr>
                <a:schemeClr val="dk1"/>
              </a:buClr>
              <a:buSzPts val="1300"/>
              <a:buChar char="–"/>
              <a:defRPr sz="1300"/>
            </a:lvl4pPr>
            <a:lvl5pPr marL="2286000" lvl="4" indent="-311150" algn="l">
              <a:spcBef>
                <a:spcPts val="260"/>
              </a:spcBef>
              <a:spcAft>
                <a:spcPts val="0"/>
              </a:spcAft>
              <a:buClr>
                <a:schemeClr val="dk1"/>
              </a:buClr>
              <a:buSzPts val="1300"/>
              <a:buChar char="»"/>
              <a:defRPr sz="1300"/>
            </a:lvl5pPr>
            <a:lvl6pPr marL="2743200" lvl="5" indent="-311150" algn="l">
              <a:spcBef>
                <a:spcPts val="260"/>
              </a:spcBef>
              <a:spcAft>
                <a:spcPts val="0"/>
              </a:spcAft>
              <a:buClr>
                <a:schemeClr val="dk1"/>
              </a:buClr>
              <a:buSzPts val="1300"/>
              <a:buChar char="•"/>
              <a:defRPr sz="1300"/>
            </a:lvl6pPr>
            <a:lvl7pPr marL="3200400" lvl="6" indent="-311150" algn="l">
              <a:spcBef>
                <a:spcPts val="260"/>
              </a:spcBef>
              <a:spcAft>
                <a:spcPts val="0"/>
              </a:spcAft>
              <a:buClr>
                <a:schemeClr val="dk1"/>
              </a:buClr>
              <a:buSzPts val="1300"/>
              <a:buChar char="•"/>
              <a:defRPr sz="1300"/>
            </a:lvl7pPr>
            <a:lvl8pPr marL="3657600" lvl="7" indent="-311150" algn="l">
              <a:spcBef>
                <a:spcPts val="260"/>
              </a:spcBef>
              <a:spcAft>
                <a:spcPts val="0"/>
              </a:spcAft>
              <a:buClr>
                <a:schemeClr val="dk1"/>
              </a:buClr>
              <a:buSzPts val="1300"/>
              <a:buChar char="•"/>
              <a:defRPr sz="1300"/>
            </a:lvl8pPr>
            <a:lvl9pPr marL="4114800" lvl="8" indent="-311150" algn="l">
              <a:spcBef>
                <a:spcPts val="260"/>
              </a:spcBef>
              <a:spcAft>
                <a:spcPts val="0"/>
              </a:spcAft>
              <a:buClr>
                <a:schemeClr val="dk1"/>
              </a:buClr>
              <a:buSzPts val="1300"/>
              <a:buChar char="•"/>
              <a:defRPr sz="1300"/>
            </a:lvl9pPr>
          </a:lstStyle>
          <a:p>
            <a:endParaRPr/>
          </a:p>
        </p:txBody>
      </p:sp>
      <p:sp>
        <p:nvSpPr>
          <p:cNvPr id="147" name="Google Shape;147;p60"/>
          <p:cNvSpPr txBox="1">
            <a:spLocks noGrp="1"/>
          </p:cNvSpPr>
          <p:nvPr>
            <p:ph type="dt" idx="10"/>
          </p:nvPr>
        </p:nvSpPr>
        <p:spPr>
          <a:xfrm>
            <a:off x="609600" y="6356353"/>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8" name="Google Shape;148;p60"/>
          <p:cNvSpPr txBox="1">
            <a:spLocks noGrp="1"/>
          </p:cNvSpPr>
          <p:nvPr>
            <p:ph type="ftr" idx="11"/>
          </p:nvPr>
        </p:nvSpPr>
        <p:spPr>
          <a:xfrm>
            <a:off x="4165600" y="6356353"/>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9" name="Google Shape;149;p60"/>
          <p:cNvSpPr txBox="1">
            <a:spLocks noGrp="1"/>
          </p:cNvSpPr>
          <p:nvPr>
            <p:ph type="sldNum" idx="12"/>
          </p:nvPr>
        </p:nvSpPr>
        <p:spPr>
          <a:xfrm>
            <a:off x="8737600" y="6356353"/>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50"/>
        <p:cNvGrpSpPr/>
        <p:nvPr/>
      </p:nvGrpSpPr>
      <p:grpSpPr>
        <a:xfrm>
          <a:off x="0" y="0"/>
          <a:ext cx="0" cy="0"/>
          <a:chOff x="0" y="0"/>
          <a:chExt cx="0" cy="0"/>
        </a:xfrm>
      </p:grpSpPr>
      <p:sp>
        <p:nvSpPr>
          <p:cNvPr id="151" name="Google Shape;151;p61"/>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2" name="Google Shape;152;p61"/>
          <p:cNvSpPr txBox="1">
            <a:spLocks noGrp="1"/>
          </p:cNvSpPr>
          <p:nvPr>
            <p:ph type="dt" idx="10"/>
          </p:nvPr>
        </p:nvSpPr>
        <p:spPr>
          <a:xfrm>
            <a:off x="609600" y="6356353"/>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3" name="Google Shape;153;p61"/>
          <p:cNvSpPr txBox="1">
            <a:spLocks noGrp="1"/>
          </p:cNvSpPr>
          <p:nvPr>
            <p:ph type="ftr" idx="11"/>
          </p:nvPr>
        </p:nvSpPr>
        <p:spPr>
          <a:xfrm>
            <a:off x="4165600" y="6356353"/>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4" name="Google Shape;154;p61"/>
          <p:cNvSpPr txBox="1">
            <a:spLocks noGrp="1"/>
          </p:cNvSpPr>
          <p:nvPr>
            <p:ph type="sldNum" idx="12"/>
          </p:nvPr>
        </p:nvSpPr>
        <p:spPr>
          <a:xfrm>
            <a:off x="8737600" y="6356353"/>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55"/>
        <p:cNvGrpSpPr/>
        <p:nvPr/>
      </p:nvGrpSpPr>
      <p:grpSpPr>
        <a:xfrm>
          <a:off x="0" y="0"/>
          <a:ext cx="0" cy="0"/>
          <a:chOff x="0" y="0"/>
          <a:chExt cx="0" cy="0"/>
        </a:xfrm>
      </p:grpSpPr>
      <p:sp>
        <p:nvSpPr>
          <p:cNvPr id="156" name="Google Shape;156;p62"/>
          <p:cNvSpPr txBox="1">
            <a:spLocks noGrp="1"/>
          </p:cNvSpPr>
          <p:nvPr>
            <p:ph type="title"/>
          </p:nvPr>
        </p:nvSpPr>
        <p:spPr>
          <a:xfrm>
            <a:off x="609601" y="273050"/>
            <a:ext cx="4011084"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lt1"/>
              </a:buClr>
              <a:buSzPts val="1625"/>
              <a:buFont typeface="Century Gothic"/>
              <a:buNone/>
              <a:defRPr sz="1625"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7" name="Google Shape;157;p62"/>
          <p:cNvSpPr txBox="1">
            <a:spLocks noGrp="1"/>
          </p:cNvSpPr>
          <p:nvPr>
            <p:ph type="body" idx="1"/>
          </p:nvPr>
        </p:nvSpPr>
        <p:spPr>
          <a:xfrm>
            <a:off x="4766734" y="273053"/>
            <a:ext cx="6815666" cy="5853113"/>
          </a:xfrm>
          <a:prstGeom prst="rect">
            <a:avLst/>
          </a:prstGeom>
          <a:noFill/>
          <a:ln>
            <a:noFill/>
          </a:ln>
        </p:spPr>
        <p:txBody>
          <a:bodyPr spcFirstLastPara="1" wrap="square" lIns="91425" tIns="45700" rIns="91425" bIns="45700" anchor="t" anchorCtr="0">
            <a:normAutofit/>
          </a:bodyPr>
          <a:lstStyle>
            <a:lvl1pPr marL="457200" lvl="0" indent="-393700" algn="l">
              <a:spcBef>
                <a:spcPts val="520"/>
              </a:spcBef>
              <a:spcAft>
                <a:spcPts val="0"/>
              </a:spcAft>
              <a:buClr>
                <a:schemeClr val="dk1"/>
              </a:buClr>
              <a:buSzPts val="2600"/>
              <a:buChar char="•"/>
              <a:defRPr sz="2600"/>
            </a:lvl1pPr>
            <a:lvl2pPr marL="914400" lvl="1" indent="-373062" algn="l">
              <a:spcBef>
                <a:spcPts val="455"/>
              </a:spcBef>
              <a:spcAft>
                <a:spcPts val="0"/>
              </a:spcAft>
              <a:buClr>
                <a:schemeClr val="dk1"/>
              </a:buClr>
              <a:buSzPts val="2275"/>
              <a:buChar char="–"/>
              <a:defRPr sz="2275"/>
            </a:lvl2pPr>
            <a:lvl3pPr marL="1371600" lvl="2" indent="-352425" algn="l">
              <a:spcBef>
                <a:spcPts val="390"/>
              </a:spcBef>
              <a:spcAft>
                <a:spcPts val="0"/>
              </a:spcAft>
              <a:buClr>
                <a:schemeClr val="dk1"/>
              </a:buClr>
              <a:buSzPts val="1950"/>
              <a:buChar char="•"/>
              <a:defRPr sz="1950"/>
            </a:lvl3pPr>
            <a:lvl4pPr marL="1828800" lvl="3" indent="-331787" algn="l">
              <a:spcBef>
                <a:spcPts val="325"/>
              </a:spcBef>
              <a:spcAft>
                <a:spcPts val="0"/>
              </a:spcAft>
              <a:buClr>
                <a:schemeClr val="dk1"/>
              </a:buClr>
              <a:buSzPts val="1625"/>
              <a:buChar char="–"/>
              <a:defRPr sz="1625"/>
            </a:lvl4pPr>
            <a:lvl5pPr marL="2286000" lvl="4" indent="-331787" algn="l">
              <a:spcBef>
                <a:spcPts val="325"/>
              </a:spcBef>
              <a:spcAft>
                <a:spcPts val="0"/>
              </a:spcAft>
              <a:buClr>
                <a:schemeClr val="dk1"/>
              </a:buClr>
              <a:buSzPts val="1625"/>
              <a:buChar char="»"/>
              <a:defRPr sz="1625"/>
            </a:lvl5pPr>
            <a:lvl6pPr marL="2743200" lvl="5" indent="-331787" algn="l">
              <a:spcBef>
                <a:spcPts val="325"/>
              </a:spcBef>
              <a:spcAft>
                <a:spcPts val="0"/>
              </a:spcAft>
              <a:buClr>
                <a:schemeClr val="dk1"/>
              </a:buClr>
              <a:buSzPts val="1625"/>
              <a:buChar char="•"/>
              <a:defRPr sz="1625"/>
            </a:lvl6pPr>
            <a:lvl7pPr marL="3200400" lvl="6" indent="-331787" algn="l">
              <a:spcBef>
                <a:spcPts val="325"/>
              </a:spcBef>
              <a:spcAft>
                <a:spcPts val="0"/>
              </a:spcAft>
              <a:buClr>
                <a:schemeClr val="dk1"/>
              </a:buClr>
              <a:buSzPts val="1625"/>
              <a:buChar char="•"/>
              <a:defRPr sz="1625"/>
            </a:lvl7pPr>
            <a:lvl8pPr marL="3657600" lvl="7" indent="-331787" algn="l">
              <a:spcBef>
                <a:spcPts val="325"/>
              </a:spcBef>
              <a:spcAft>
                <a:spcPts val="0"/>
              </a:spcAft>
              <a:buClr>
                <a:schemeClr val="dk1"/>
              </a:buClr>
              <a:buSzPts val="1625"/>
              <a:buChar char="•"/>
              <a:defRPr sz="1625"/>
            </a:lvl8pPr>
            <a:lvl9pPr marL="4114800" lvl="8" indent="-331787" algn="l">
              <a:spcBef>
                <a:spcPts val="325"/>
              </a:spcBef>
              <a:spcAft>
                <a:spcPts val="0"/>
              </a:spcAft>
              <a:buClr>
                <a:schemeClr val="dk1"/>
              </a:buClr>
              <a:buSzPts val="1625"/>
              <a:buChar char="•"/>
              <a:defRPr sz="1625"/>
            </a:lvl9pPr>
          </a:lstStyle>
          <a:p>
            <a:endParaRPr/>
          </a:p>
        </p:txBody>
      </p:sp>
      <p:sp>
        <p:nvSpPr>
          <p:cNvPr id="158" name="Google Shape;158;p62"/>
          <p:cNvSpPr txBox="1">
            <a:spLocks noGrp="1"/>
          </p:cNvSpPr>
          <p:nvPr>
            <p:ph type="body" idx="2"/>
          </p:nvPr>
        </p:nvSpPr>
        <p:spPr>
          <a:xfrm>
            <a:off x="609601" y="1435103"/>
            <a:ext cx="4011084"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28"/>
              </a:spcBef>
              <a:spcAft>
                <a:spcPts val="0"/>
              </a:spcAft>
              <a:buClr>
                <a:schemeClr val="dk1"/>
              </a:buClr>
              <a:buSzPts val="1140"/>
              <a:buNone/>
              <a:defRPr sz="1140"/>
            </a:lvl1pPr>
            <a:lvl2pPr marL="914400" lvl="1" indent="-228600" algn="l">
              <a:spcBef>
                <a:spcPts val="195"/>
              </a:spcBef>
              <a:spcAft>
                <a:spcPts val="0"/>
              </a:spcAft>
              <a:buClr>
                <a:schemeClr val="dk1"/>
              </a:buClr>
              <a:buSzPts val="975"/>
              <a:buNone/>
              <a:defRPr sz="975"/>
            </a:lvl2pPr>
            <a:lvl3pPr marL="1371600" lvl="2" indent="-228600" algn="l">
              <a:spcBef>
                <a:spcPts val="163"/>
              </a:spcBef>
              <a:spcAft>
                <a:spcPts val="0"/>
              </a:spcAft>
              <a:buClr>
                <a:schemeClr val="dk1"/>
              </a:buClr>
              <a:buSzPts val="815"/>
              <a:buNone/>
              <a:defRPr sz="814"/>
            </a:lvl3pPr>
            <a:lvl4pPr marL="1828800" lvl="3" indent="-228600" algn="l">
              <a:spcBef>
                <a:spcPts val="146"/>
              </a:spcBef>
              <a:spcAft>
                <a:spcPts val="0"/>
              </a:spcAft>
              <a:buClr>
                <a:schemeClr val="dk1"/>
              </a:buClr>
              <a:buSzPts val="730"/>
              <a:buNone/>
              <a:defRPr sz="730"/>
            </a:lvl4pPr>
            <a:lvl5pPr marL="2286000" lvl="4" indent="-228600" algn="l">
              <a:spcBef>
                <a:spcPts val="146"/>
              </a:spcBef>
              <a:spcAft>
                <a:spcPts val="0"/>
              </a:spcAft>
              <a:buClr>
                <a:schemeClr val="dk1"/>
              </a:buClr>
              <a:buSzPts val="730"/>
              <a:buNone/>
              <a:defRPr sz="730"/>
            </a:lvl5pPr>
            <a:lvl6pPr marL="2743200" lvl="5" indent="-228600" algn="l">
              <a:spcBef>
                <a:spcPts val="146"/>
              </a:spcBef>
              <a:spcAft>
                <a:spcPts val="0"/>
              </a:spcAft>
              <a:buClr>
                <a:schemeClr val="dk1"/>
              </a:buClr>
              <a:buSzPts val="730"/>
              <a:buNone/>
              <a:defRPr sz="730"/>
            </a:lvl6pPr>
            <a:lvl7pPr marL="3200400" lvl="6" indent="-228600" algn="l">
              <a:spcBef>
                <a:spcPts val="146"/>
              </a:spcBef>
              <a:spcAft>
                <a:spcPts val="0"/>
              </a:spcAft>
              <a:buClr>
                <a:schemeClr val="dk1"/>
              </a:buClr>
              <a:buSzPts val="730"/>
              <a:buNone/>
              <a:defRPr sz="730"/>
            </a:lvl7pPr>
            <a:lvl8pPr marL="3657600" lvl="7" indent="-228600" algn="l">
              <a:spcBef>
                <a:spcPts val="146"/>
              </a:spcBef>
              <a:spcAft>
                <a:spcPts val="0"/>
              </a:spcAft>
              <a:buClr>
                <a:schemeClr val="dk1"/>
              </a:buClr>
              <a:buSzPts val="730"/>
              <a:buNone/>
              <a:defRPr sz="730"/>
            </a:lvl8pPr>
            <a:lvl9pPr marL="4114800" lvl="8" indent="-228600" algn="l">
              <a:spcBef>
                <a:spcPts val="146"/>
              </a:spcBef>
              <a:spcAft>
                <a:spcPts val="0"/>
              </a:spcAft>
              <a:buClr>
                <a:schemeClr val="dk1"/>
              </a:buClr>
              <a:buSzPts val="730"/>
              <a:buNone/>
              <a:defRPr sz="730"/>
            </a:lvl9pPr>
          </a:lstStyle>
          <a:p>
            <a:endParaRPr/>
          </a:p>
        </p:txBody>
      </p:sp>
      <p:sp>
        <p:nvSpPr>
          <p:cNvPr id="159" name="Google Shape;159;p62"/>
          <p:cNvSpPr txBox="1">
            <a:spLocks noGrp="1"/>
          </p:cNvSpPr>
          <p:nvPr>
            <p:ph type="dt" idx="10"/>
          </p:nvPr>
        </p:nvSpPr>
        <p:spPr>
          <a:xfrm>
            <a:off x="609600" y="6356353"/>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0" name="Google Shape;160;p62"/>
          <p:cNvSpPr txBox="1">
            <a:spLocks noGrp="1"/>
          </p:cNvSpPr>
          <p:nvPr>
            <p:ph type="ftr" idx="11"/>
          </p:nvPr>
        </p:nvSpPr>
        <p:spPr>
          <a:xfrm>
            <a:off x="4165600" y="6356353"/>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1" name="Google Shape;161;p62"/>
          <p:cNvSpPr txBox="1">
            <a:spLocks noGrp="1"/>
          </p:cNvSpPr>
          <p:nvPr>
            <p:ph type="sldNum" idx="12"/>
          </p:nvPr>
        </p:nvSpPr>
        <p:spPr>
          <a:xfrm>
            <a:off x="8737600" y="6356353"/>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62"/>
        <p:cNvGrpSpPr/>
        <p:nvPr/>
      </p:nvGrpSpPr>
      <p:grpSpPr>
        <a:xfrm>
          <a:off x="0" y="0"/>
          <a:ext cx="0" cy="0"/>
          <a:chOff x="0" y="0"/>
          <a:chExt cx="0" cy="0"/>
        </a:xfrm>
      </p:grpSpPr>
      <p:sp>
        <p:nvSpPr>
          <p:cNvPr id="163" name="Google Shape;163;p63"/>
          <p:cNvSpPr txBox="1">
            <a:spLocks noGrp="1"/>
          </p:cNvSpPr>
          <p:nvPr>
            <p:ph type="title"/>
          </p:nvPr>
        </p:nvSpPr>
        <p:spPr>
          <a:xfrm>
            <a:off x="2389717" y="4800600"/>
            <a:ext cx="73152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lt1"/>
              </a:buClr>
              <a:buSzPts val="1625"/>
              <a:buFont typeface="Century Gothic"/>
              <a:buNone/>
              <a:defRPr sz="1625"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4" name="Google Shape;164;p63"/>
          <p:cNvSpPr>
            <a:spLocks noGrp="1"/>
          </p:cNvSpPr>
          <p:nvPr>
            <p:ph type="pic" idx="2"/>
          </p:nvPr>
        </p:nvSpPr>
        <p:spPr>
          <a:xfrm>
            <a:off x="2389717" y="612775"/>
            <a:ext cx="7315200" cy="4114800"/>
          </a:xfrm>
          <a:prstGeom prst="rect">
            <a:avLst/>
          </a:prstGeom>
          <a:noFill/>
          <a:ln>
            <a:noFill/>
          </a:ln>
        </p:spPr>
      </p:sp>
      <p:sp>
        <p:nvSpPr>
          <p:cNvPr id="165" name="Google Shape;165;p63"/>
          <p:cNvSpPr txBox="1">
            <a:spLocks noGrp="1"/>
          </p:cNvSpPr>
          <p:nvPr>
            <p:ph type="body" idx="1"/>
          </p:nvPr>
        </p:nvSpPr>
        <p:spPr>
          <a:xfrm>
            <a:off x="2389717" y="5367338"/>
            <a:ext cx="73152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28"/>
              </a:spcBef>
              <a:spcAft>
                <a:spcPts val="0"/>
              </a:spcAft>
              <a:buClr>
                <a:schemeClr val="dk1"/>
              </a:buClr>
              <a:buSzPts val="1140"/>
              <a:buNone/>
              <a:defRPr sz="1140"/>
            </a:lvl1pPr>
            <a:lvl2pPr marL="914400" lvl="1" indent="-228600" algn="l">
              <a:spcBef>
                <a:spcPts val="195"/>
              </a:spcBef>
              <a:spcAft>
                <a:spcPts val="0"/>
              </a:spcAft>
              <a:buClr>
                <a:schemeClr val="dk1"/>
              </a:buClr>
              <a:buSzPts val="975"/>
              <a:buNone/>
              <a:defRPr sz="975"/>
            </a:lvl2pPr>
            <a:lvl3pPr marL="1371600" lvl="2" indent="-228600" algn="l">
              <a:spcBef>
                <a:spcPts val="163"/>
              </a:spcBef>
              <a:spcAft>
                <a:spcPts val="0"/>
              </a:spcAft>
              <a:buClr>
                <a:schemeClr val="dk1"/>
              </a:buClr>
              <a:buSzPts val="815"/>
              <a:buNone/>
              <a:defRPr sz="814"/>
            </a:lvl3pPr>
            <a:lvl4pPr marL="1828800" lvl="3" indent="-228600" algn="l">
              <a:spcBef>
                <a:spcPts val="146"/>
              </a:spcBef>
              <a:spcAft>
                <a:spcPts val="0"/>
              </a:spcAft>
              <a:buClr>
                <a:schemeClr val="dk1"/>
              </a:buClr>
              <a:buSzPts val="730"/>
              <a:buNone/>
              <a:defRPr sz="730"/>
            </a:lvl4pPr>
            <a:lvl5pPr marL="2286000" lvl="4" indent="-228600" algn="l">
              <a:spcBef>
                <a:spcPts val="146"/>
              </a:spcBef>
              <a:spcAft>
                <a:spcPts val="0"/>
              </a:spcAft>
              <a:buClr>
                <a:schemeClr val="dk1"/>
              </a:buClr>
              <a:buSzPts val="730"/>
              <a:buNone/>
              <a:defRPr sz="730"/>
            </a:lvl5pPr>
            <a:lvl6pPr marL="2743200" lvl="5" indent="-228600" algn="l">
              <a:spcBef>
                <a:spcPts val="146"/>
              </a:spcBef>
              <a:spcAft>
                <a:spcPts val="0"/>
              </a:spcAft>
              <a:buClr>
                <a:schemeClr val="dk1"/>
              </a:buClr>
              <a:buSzPts val="730"/>
              <a:buNone/>
              <a:defRPr sz="730"/>
            </a:lvl6pPr>
            <a:lvl7pPr marL="3200400" lvl="6" indent="-228600" algn="l">
              <a:spcBef>
                <a:spcPts val="146"/>
              </a:spcBef>
              <a:spcAft>
                <a:spcPts val="0"/>
              </a:spcAft>
              <a:buClr>
                <a:schemeClr val="dk1"/>
              </a:buClr>
              <a:buSzPts val="730"/>
              <a:buNone/>
              <a:defRPr sz="730"/>
            </a:lvl7pPr>
            <a:lvl8pPr marL="3657600" lvl="7" indent="-228600" algn="l">
              <a:spcBef>
                <a:spcPts val="146"/>
              </a:spcBef>
              <a:spcAft>
                <a:spcPts val="0"/>
              </a:spcAft>
              <a:buClr>
                <a:schemeClr val="dk1"/>
              </a:buClr>
              <a:buSzPts val="730"/>
              <a:buNone/>
              <a:defRPr sz="730"/>
            </a:lvl8pPr>
            <a:lvl9pPr marL="4114800" lvl="8" indent="-228600" algn="l">
              <a:spcBef>
                <a:spcPts val="146"/>
              </a:spcBef>
              <a:spcAft>
                <a:spcPts val="0"/>
              </a:spcAft>
              <a:buClr>
                <a:schemeClr val="dk1"/>
              </a:buClr>
              <a:buSzPts val="730"/>
              <a:buNone/>
              <a:defRPr sz="730"/>
            </a:lvl9pPr>
          </a:lstStyle>
          <a:p>
            <a:endParaRPr/>
          </a:p>
        </p:txBody>
      </p:sp>
      <p:sp>
        <p:nvSpPr>
          <p:cNvPr id="166" name="Google Shape;166;p63"/>
          <p:cNvSpPr txBox="1">
            <a:spLocks noGrp="1"/>
          </p:cNvSpPr>
          <p:nvPr>
            <p:ph type="dt" idx="10"/>
          </p:nvPr>
        </p:nvSpPr>
        <p:spPr>
          <a:xfrm>
            <a:off x="609600" y="6356353"/>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7" name="Google Shape;167;p63"/>
          <p:cNvSpPr txBox="1">
            <a:spLocks noGrp="1"/>
          </p:cNvSpPr>
          <p:nvPr>
            <p:ph type="ftr" idx="11"/>
          </p:nvPr>
        </p:nvSpPr>
        <p:spPr>
          <a:xfrm>
            <a:off x="4165600" y="6356353"/>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8" name="Google Shape;168;p63"/>
          <p:cNvSpPr txBox="1">
            <a:spLocks noGrp="1"/>
          </p:cNvSpPr>
          <p:nvPr>
            <p:ph type="sldNum" idx="12"/>
          </p:nvPr>
        </p:nvSpPr>
        <p:spPr>
          <a:xfrm>
            <a:off x="8737600" y="6356353"/>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69"/>
        <p:cNvGrpSpPr/>
        <p:nvPr/>
      </p:nvGrpSpPr>
      <p:grpSpPr>
        <a:xfrm>
          <a:off x="0" y="0"/>
          <a:ext cx="0" cy="0"/>
          <a:chOff x="0" y="0"/>
          <a:chExt cx="0" cy="0"/>
        </a:xfrm>
      </p:grpSpPr>
      <p:sp>
        <p:nvSpPr>
          <p:cNvPr id="170" name="Google Shape;170;p64"/>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1" name="Google Shape;171;p64"/>
          <p:cNvSpPr txBox="1">
            <a:spLocks noGrp="1"/>
          </p:cNvSpPr>
          <p:nvPr>
            <p:ph type="body" idx="1"/>
          </p:nvPr>
        </p:nvSpPr>
        <p:spPr>
          <a:xfrm rot="5400000">
            <a:off x="3833019" y="-1623215"/>
            <a:ext cx="4525963" cy="10972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72" name="Google Shape;172;p64"/>
          <p:cNvSpPr txBox="1">
            <a:spLocks noGrp="1"/>
          </p:cNvSpPr>
          <p:nvPr>
            <p:ph type="dt" idx="10"/>
          </p:nvPr>
        </p:nvSpPr>
        <p:spPr>
          <a:xfrm>
            <a:off x="609600" y="6356353"/>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3" name="Google Shape;173;p64"/>
          <p:cNvSpPr txBox="1">
            <a:spLocks noGrp="1"/>
          </p:cNvSpPr>
          <p:nvPr>
            <p:ph type="ftr" idx="11"/>
          </p:nvPr>
        </p:nvSpPr>
        <p:spPr>
          <a:xfrm>
            <a:off x="4165600" y="6356353"/>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4" name="Google Shape;174;p64"/>
          <p:cNvSpPr txBox="1">
            <a:spLocks noGrp="1"/>
          </p:cNvSpPr>
          <p:nvPr>
            <p:ph type="sldNum" idx="12"/>
          </p:nvPr>
        </p:nvSpPr>
        <p:spPr>
          <a:xfrm>
            <a:off x="8737600" y="6356353"/>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75"/>
        <p:cNvGrpSpPr/>
        <p:nvPr/>
      </p:nvGrpSpPr>
      <p:grpSpPr>
        <a:xfrm>
          <a:off x="0" y="0"/>
          <a:ext cx="0" cy="0"/>
          <a:chOff x="0" y="0"/>
          <a:chExt cx="0" cy="0"/>
        </a:xfrm>
      </p:grpSpPr>
      <p:sp>
        <p:nvSpPr>
          <p:cNvPr id="176" name="Google Shape;176;p65"/>
          <p:cNvSpPr txBox="1">
            <a:spLocks noGrp="1"/>
          </p:cNvSpPr>
          <p:nvPr>
            <p:ph type="title"/>
          </p:nvPr>
        </p:nvSpPr>
        <p:spPr>
          <a:xfrm rot="5400000">
            <a:off x="7285038" y="1828804"/>
            <a:ext cx="5851525" cy="27432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7" name="Google Shape;177;p65"/>
          <p:cNvSpPr txBox="1">
            <a:spLocks noGrp="1"/>
          </p:cNvSpPr>
          <p:nvPr>
            <p:ph type="body" idx="1"/>
          </p:nvPr>
        </p:nvSpPr>
        <p:spPr>
          <a:xfrm rot="5400000">
            <a:off x="1697038" y="-812796"/>
            <a:ext cx="5851525" cy="80264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78" name="Google Shape;178;p65"/>
          <p:cNvSpPr txBox="1">
            <a:spLocks noGrp="1"/>
          </p:cNvSpPr>
          <p:nvPr>
            <p:ph type="dt" idx="10"/>
          </p:nvPr>
        </p:nvSpPr>
        <p:spPr>
          <a:xfrm>
            <a:off x="609600" y="6356353"/>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9" name="Google Shape;179;p65"/>
          <p:cNvSpPr txBox="1">
            <a:spLocks noGrp="1"/>
          </p:cNvSpPr>
          <p:nvPr>
            <p:ph type="ftr" idx="11"/>
          </p:nvPr>
        </p:nvSpPr>
        <p:spPr>
          <a:xfrm>
            <a:off x="4165600" y="6356353"/>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0" name="Google Shape;180;p65"/>
          <p:cNvSpPr txBox="1">
            <a:spLocks noGrp="1"/>
          </p:cNvSpPr>
          <p:nvPr>
            <p:ph type="sldNum" idx="12"/>
          </p:nvPr>
        </p:nvSpPr>
        <p:spPr>
          <a:xfrm>
            <a:off x="8737600" y="6356353"/>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85"/>
        <p:cNvGrpSpPr/>
        <p:nvPr/>
      </p:nvGrpSpPr>
      <p:grpSpPr>
        <a:xfrm>
          <a:off x="0" y="0"/>
          <a:ext cx="0" cy="0"/>
          <a:chOff x="0" y="0"/>
          <a:chExt cx="0" cy="0"/>
        </a:xfrm>
      </p:grpSpPr>
      <p:sp>
        <p:nvSpPr>
          <p:cNvPr id="186" name="Google Shape;186;p51"/>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87" name="Google Shape;187;p51"/>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88" name="Google Shape;188;p51"/>
          <p:cNvSpPr txBox="1">
            <a:spLocks noGrp="1"/>
          </p:cNvSpPr>
          <p:nvPr>
            <p:ph type="sldNum" idx="12"/>
          </p:nvPr>
        </p:nvSpPr>
        <p:spPr>
          <a:xfrm>
            <a:off x="8737600" y="6248401"/>
            <a:ext cx="2844800" cy="365125"/>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4"/>
        <p:cNvGrpSpPr/>
        <p:nvPr/>
      </p:nvGrpSpPr>
      <p:grpSpPr>
        <a:xfrm>
          <a:off x="0" y="0"/>
          <a:ext cx="0" cy="0"/>
          <a:chOff x="0" y="0"/>
          <a:chExt cx="0" cy="0"/>
        </a:xfrm>
      </p:grpSpPr>
      <p:sp>
        <p:nvSpPr>
          <p:cNvPr id="25" name="Google Shape;25;p67"/>
          <p:cNvSpPr txBox="1">
            <a:spLocks noGrp="1"/>
          </p:cNvSpPr>
          <p:nvPr>
            <p:ph type="title"/>
          </p:nvPr>
        </p:nvSpPr>
        <p:spPr>
          <a:xfrm rot="5400000">
            <a:off x="7285038" y="1828803"/>
            <a:ext cx="5851525" cy="27432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 name="Google Shape;26;p67"/>
          <p:cNvSpPr txBox="1">
            <a:spLocks noGrp="1"/>
          </p:cNvSpPr>
          <p:nvPr>
            <p:ph type="body" idx="1"/>
          </p:nvPr>
        </p:nvSpPr>
        <p:spPr>
          <a:xfrm rot="5400000">
            <a:off x="1697038" y="-812797"/>
            <a:ext cx="5851525" cy="80264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7" name="Google Shape;27;p67"/>
          <p:cNvSpPr txBox="1">
            <a:spLocks noGrp="1"/>
          </p:cNvSpPr>
          <p:nvPr>
            <p:ph type="sldNum" idx="12"/>
          </p:nvPr>
        </p:nvSpPr>
        <p:spPr>
          <a:xfrm>
            <a:off x="8737600" y="6356352"/>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libri"/>
                <a:ea typeface="Calibri"/>
                <a:cs typeface="Calibri"/>
                <a:sym typeface="Calibri"/>
              </a:defRPr>
            </a:lvl1pPr>
            <a:lvl2pPr marL="0" lvl="1" indent="0" algn="r">
              <a:spcBef>
                <a:spcPts val="0"/>
              </a:spcBef>
              <a:buNone/>
              <a:defRPr sz="1200">
                <a:solidFill>
                  <a:srgbClr val="888888"/>
                </a:solidFill>
                <a:latin typeface="Calibri"/>
                <a:ea typeface="Calibri"/>
                <a:cs typeface="Calibri"/>
                <a:sym typeface="Calibri"/>
              </a:defRPr>
            </a:lvl2pPr>
            <a:lvl3pPr marL="0" lvl="2" indent="0" algn="r">
              <a:spcBef>
                <a:spcPts val="0"/>
              </a:spcBef>
              <a:buNone/>
              <a:defRPr sz="1200">
                <a:solidFill>
                  <a:srgbClr val="888888"/>
                </a:solidFill>
                <a:latin typeface="Calibri"/>
                <a:ea typeface="Calibri"/>
                <a:cs typeface="Calibri"/>
                <a:sym typeface="Calibri"/>
              </a:defRPr>
            </a:lvl3pPr>
            <a:lvl4pPr marL="0" lvl="3" indent="0" algn="r">
              <a:spcBef>
                <a:spcPts val="0"/>
              </a:spcBef>
              <a:buNone/>
              <a:defRPr sz="1200">
                <a:solidFill>
                  <a:srgbClr val="888888"/>
                </a:solidFill>
                <a:latin typeface="Calibri"/>
                <a:ea typeface="Calibri"/>
                <a:cs typeface="Calibri"/>
                <a:sym typeface="Calibri"/>
              </a:defRPr>
            </a:lvl4pPr>
            <a:lvl5pPr marL="0" lvl="4" indent="0" algn="r">
              <a:spcBef>
                <a:spcPts val="0"/>
              </a:spcBef>
              <a:buNone/>
              <a:defRPr sz="1200">
                <a:solidFill>
                  <a:srgbClr val="888888"/>
                </a:solidFill>
                <a:latin typeface="Calibri"/>
                <a:ea typeface="Calibri"/>
                <a:cs typeface="Calibri"/>
                <a:sym typeface="Calibri"/>
              </a:defRPr>
            </a:lvl5pPr>
            <a:lvl6pPr marL="0" lvl="5" indent="0" algn="r">
              <a:spcBef>
                <a:spcPts val="0"/>
              </a:spcBef>
              <a:buNone/>
              <a:defRPr sz="1200">
                <a:solidFill>
                  <a:srgbClr val="888888"/>
                </a:solidFill>
                <a:latin typeface="Calibri"/>
                <a:ea typeface="Calibri"/>
                <a:cs typeface="Calibri"/>
                <a:sym typeface="Calibri"/>
              </a:defRPr>
            </a:lvl6pPr>
            <a:lvl7pPr marL="0" lvl="6" indent="0" algn="r">
              <a:spcBef>
                <a:spcPts val="0"/>
              </a:spcBef>
              <a:buNone/>
              <a:defRPr sz="1200">
                <a:solidFill>
                  <a:srgbClr val="888888"/>
                </a:solidFill>
                <a:latin typeface="Calibri"/>
                <a:ea typeface="Calibri"/>
                <a:cs typeface="Calibri"/>
                <a:sym typeface="Calibri"/>
              </a:defRPr>
            </a:lvl7pPr>
            <a:lvl8pPr marL="0" lvl="7" indent="0" algn="r">
              <a:spcBef>
                <a:spcPts val="0"/>
              </a:spcBef>
              <a:buNone/>
              <a:defRPr sz="1200">
                <a:solidFill>
                  <a:srgbClr val="888888"/>
                </a:solidFill>
                <a:latin typeface="Calibri"/>
                <a:ea typeface="Calibri"/>
                <a:cs typeface="Calibri"/>
                <a:sym typeface="Calibri"/>
              </a:defRPr>
            </a:lvl8pPr>
            <a:lvl9pPr marL="0" lvl="8" indent="0" algn="r">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ext">
  <p:cSld name="Text">
    <p:spTree>
      <p:nvGrpSpPr>
        <p:cNvPr id="1" name="Shape 189"/>
        <p:cNvGrpSpPr/>
        <p:nvPr/>
      </p:nvGrpSpPr>
      <p:grpSpPr>
        <a:xfrm>
          <a:off x="0" y="0"/>
          <a:ext cx="0" cy="0"/>
          <a:chOff x="0" y="0"/>
          <a:chExt cx="0" cy="0"/>
        </a:xfrm>
      </p:grpSpPr>
      <p:sp>
        <p:nvSpPr>
          <p:cNvPr id="190" name="Google Shape;190;p52"/>
          <p:cNvSpPr txBox="1">
            <a:spLocks noGrp="1"/>
          </p:cNvSpPr>
          <p:nvPr>
            <p:ph type="body" idx="1"/>
          </p:nvPr>
        </p:nvSpPr>
        <p:spPr>
          <a:xfrm>
            <a:off x="364067" y="1262039"/>
            <a:ext cx="11590866" cy="4887861"/>
          </a:xfrm>
          <a:prstGeom prst="rect">
            <a:avLst/>
          </a:prstGeom>
          <a:noFill/>
          <a:ln>
            <a:noFill/>
          </a:ln>
        </p:spPr>
        <p:txBody>
          <a:bodyPr spcFirstLastPara="1" wrap="square" lIns="91425" tIns="45700" rIns="91425" bIns="45700" anchor="t" anchorCtr="0">
            <a:normAutofit/>
          </a:bodyPr>
          <a:lstStyle>
            <a:lvl1pPr marL="457200" marR="0" lvl="0" indent="-381000" algn="l">
              <a:lnSpc>
                <a:spcPct val="90000"/>
              </a:lnSpc>
              <a:spcBef>
                <a:spcPts val="750"/>
              </a:spcBef>
              <a:spcAft>
                <a:spcPts val="0"/>
              </a:spcAft>
              <a:buClr>
                <a:schemeClr val="dk1"/>
              </a:buClr>
              <a:buSzPts val="2400"/>
              <a:buFont typeface="Arial"/>
              <a:buChar char="•"/>
              <a:defRPr sz="2400">
                <a:solidFill>
                  <a:schemeClr val="dk1"/>
                </a:solidFill>
                <a:latin typeface="Arial"/>
                <a:ea typeface="Arial"/>
                <a:cs typeface="Arial"/>
                <a:sym typeface="Arial"/>
              </a:defRPr>
            </a:lvl1pPr>
            <a:lvl2pPr marL="914400" marR="0" lvl="1" indent="-228600" algn="l">
              <a:lnSpc>
                <a:spcPct val="90000"/>
              </a:lnSpc>
              <a:spcBef>
                <a:spcPts val="375"/>
              </a:spcBef>
              <a:spcAft>
                <a:spcPts val="0"/>
              </a:spcAft>
              <a:buClr>
                <a:srgbClr val="666666"/>
              </a:buClr>
              <a:buSzPts val="1800"/>
              <a:buFont typeface="Arial"/>
              <a:buNone/>
              <a:defRPr sz="1800">
                <a:solidFill>
                  <a:srgbClr val="666666"/>
                </a:solidFill>
                <a:latin typeface="Arial"/>
                <a:ea typeface="Arial"/>
                <a:cs typeface="Arial"/>
                <a:sym typeface="Arial"/>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91" name="Google Shape;191;p52"/>
          <p:cNvSpPr txBox="1"/>
          <p:nvPr/>
        </p:nvSpPr>
        <p:spPr>
          <a:xfrm>
            <a:off x="11049001" y="6446521"/>
            <a:ext cx="670560" cy="230832"/>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US" sz="900">
                <a:solidFill>
                  <a:schemeClr val="dk1"/>
                </a:solidFill>
                <a:latin typeface="Calibri"/>
                <a:ea typeface="Calibri"/>
                <a:cs typeface="Calibri"/>
                <a:sym typeface="Calibri"/>
              </a:rPr>
              <a:t>‹#›</a:t>
            </a:fld>
            <a:endParaRPr sz="900">
              <a:solidFill>
                <a:schemeClr val="dk1"/>
              </a:solidFill>
              <a:latin typeface="Calibri"/>
              <a:ea typeface="Calibri"/>
              <a:cs typeface="Calibri"/>
              <a:sym typeface="Calibri"/>
            </a:endParaRPr>
          </a:p>
        </p:txBody>
      </p:sp>
      <p:sp>
        <p:nvSpPr>
          <p:cNvPr id="192" name="Google Shape;192;p52"/>
          <p:cNvSpPr txBox="1"/>
          <p:nvPr/>
        </p:nvSpPr>
        <p:spPr>
          <a:xfrm>
            <a:off x="838201" y="365126"/>
            <a:ext cx="10515600" cy="57785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800"/>
              <a:buFont typeface="Calibri"/>
              <a:buNone/>
            </a:pPr>
            <a:endParaRPr sz="1800">
              <a:solidFill>
                <a:schemeClr val="dk1"/>
              </a:solidFill>
              <a:latin typeface="Arial"/>
              <a:ea typeface="Arial"/>
              <a:cs typeface="Arial"/>
              <a:sym typeface="Arial"/>
            </a:endParaRPr>
          </a:p>
        </p:txBody>
      </p:sp>
      <p:sp>
        <p:nvSpPr>
          <p:cNvPr id="193" name="Google Shape;193;p52"/>
          <p:cNvSpPr txBox="1">
            <a:spLocks noGrp="1"/>
          </p:cNvSpPr>
          <p:nvPr>
            <p:ph type="title"/>
          </p:nvPr>
        </p:nvSpPr>
        <p:spPr>
          <a:xfrm>
            <a:off x="901699" y="24451"/>
            <a:ext cx="10515600" cy="773087"/>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3200"/>
              <a:buFont typeface="Century Gothic"/>
              <a:buNone/>
              <a:defRPr sz="3200" b="0">
                <a:latin typeface="Century Gothic"/>
                <a:ea typeface="Century Gothic"/>
                <a:cs typeface="Century Gothic"/>
                <a:sym typeface="Century Gothic"/>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94"/>
        <p:cNvGrpSpPr/>
        <p:nvPr/>
      </p:nvGrpSpPr>
      <p:grpSpPr>
        <a:xfrm>
          <a:off x="0" y="0"/>
          <a:ext cx="0" cy="0"/>
          <a:chOff x="0" y="0"/>
          <a:chExt cx="0" cy="0"/>
        </a:xfrm>
      </p:grpSpPr>
      <p:sp>
        <p:nvSpPr>
          <p:cNvPr id="195" name="Google Shape;195;p82"/>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6" name="Google Shape;196;p82"/>
          <p:cNvSpPr txBox="1">
            <a:spLocks noGrp="1"/>
          </p:cNvSpPr>
          <p:nvPr>
            <p:ph type="body" idx="1"/>
          </p:nvPr>
        </p:nvSpPr>
        <p:spPr>
          <a:xfrm rot="5400000">
            <a:off x="3581400" y="-1371600"/>
            <a:ext cx="5029200" cy="10972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97" name="Google Shape;197;p82"/>
          <p:cNvSpPr txBox="1">
            <a:spLocks noGrp="1"/>
          </p:cNvSpPr>
          <p:nvPr>
            <p:ph type="sldNum" idx="12"/>
          </p:nvPr>
        </p:nvSpPr>
        <p:spPr>
          <a:xfrm>
            <a:off x="8737600" y="6248401"/>
            <a:ext cx="2844800" cy="365125"/>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800">
                <a:solidFill>
                  <a:schemeClr val="dk1"/>
                </a:solidFill>
                <a:latin typeface="Calibri"/>
                <a:ea typeface="Calibri"/>
                <a:cs typeface="Calibri"/>
                <a:sym typeface="Calibri"/>
              </a:defRPr>
            </a:lvl1pPr>
            <a:lvl2pPr marL="0" lvl="1" indent="0" algn="r">
              <a:spcBef>
                <a:spcPts val="0"/>
              </a:spcBef>
              <a:buNone/>
              <a:defRPr sz="1800">
                <a:solidFill>
                  <a:schemeClr val="dk1"/>
                </a:solidFill>
                <a:latin typeface="Calibri"/>
                <a:ea typeface="Calibri"/>
                <a:cs typeface="Calibri"/>
                <a:sym typeface="Calibri"/>
              </a:defRPr>
            </a:lvl2pPr>
            <a:lvl3pPr marL="0" lvl="2" indent="0" algn="r">
              <a:spcBef>
                <a:spcPts val="0"/>
              </a:spcBef>
              <a:buNone/>
              <a:defRPr sz="1800">
                <a:solidFill>
                  <a:schemeClr val="dk1"/>
                </a:solidFill>
                <a:latin typeface="Calibri"/>
                <a:ea typeface="Calibri"/>
                <a:cs typeface="Calibri"/>
                <a:sym typeface="Calibri"/>
              </a:defRPr>
            </a:lvl3pPr>
            <a:lvl4pPr marL="0" lvl="3" indent="0" algn="r">
              <a:spcBef>
                <a:spcPts val="0"/>
              </a:spcBef>
              <a:buNone/>
              <a:defRPr sz="1800">
                <a:solidFill>
                  <a:schemeClr val="dk1"/>
                </a:solidFill>
                <a:latin typeface="Calibri"/>
                <a:ea typeface="Calibri"/>
                <a:cs typeface="Calibri"/>
                <a:sym typeface="Calibri"/>
              </a:defRPr>
            </a:lvl4pPr>
            <a:lvl5pPr marL="0" lvl="4" indent="0" algn="r">
              <a:spcBef>
                <a:spcPts val="0"/>
              </a:spcBef>
              <a:buNone/>
              <a:defRPr sz="1800">
                <a:solidFill>
                  <a:schemeClr val="dk1"/>
                </a:solidFill>
                <a:latin typeface="Calibri"/>
                <a:ea typeface="Calibri"/>
                <a:cs typeface="Calibri"/>
                <a:sym typeface="Calibri"/>
              </a:defRPr>
            </a:lvl5pPr>
            <a:lvl6pPr marL="0" lvl="5" indent="0" algn="r">
              <a:spcBef>
                <a:spcPts val="0"/>
              </a:spcBef>
              <a:buNone/>
              <a:defRPr sz="1800">
                <a:solidFill>
                  <a:schemeClr val="dk1"/>
                </a:solidFill>
                <a:latin typeface="Calibri"/>
                <a:ea typeface="Calibri"/>
                <a:cs typeface="Calibri"/>
                <a:sym typeface="Calibri"/>
              </a:defRPr>
            </a:lvl6pPr>
            <a:lvl7pPr marL="0" lvl="6" indent="0" algn="r">
              <a:spcBef>
                <a:spcPts val="0"/>
              </a:spcBef>
              <a:buNone/>
              <a:defRPr sz="1800">
                <a:solidFill>
                  <a:schemeClr val="dk1"/>
                </a:solidFill>
                <a:latin typeface="Calibri"/>
                <a:ea typeface="Calibri"/>
                <a:cs typeface="Calibri"/>
                <a:sym typeface="Calibri"/>
              </a:defRPr>
            </a:lvl7pPr>
            <a:lvl8pPr marL="0" lvl="7" indent="0" algn="r">
              <a:spcBef>
                <a:spcPts val="0"/>
              </a:spcBef>
              <a:buNone/>
              <a:defRPr sz="1800">
                <a:solidFill>
                  <a:schemeClr val="dk1"/>
                </a:solidFill>
                <a:latin typeface="Calibri"/>
                <a:ea typeface="Calibri"/>
                <a:cs typeface="Calibri"/>
                <a:sym typeface="Calibri"/>
              </a:defRPr>
            </a:lvl8pPr>
            <a:lvl9pPr marL="0" lvl="8" indent="0" algn="r">
              <a:spcBef>
                <a:spcPts val="0"/>
              </a:spcBef>
              <a:buNone/>
              <a:defRPr sz="1800">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98"/>
        <p:cNvGrpSpPr/>
        <p:nvPr/>
      </p:nvGrpSpPr>
      <p:grpSpPr>
        <a:xfrm>
          <a:off x="0" y="0"/>
          <a:ext cx="0" cy="0"/>
          <a:chOff x="0" y="0"/>
          <a:chExt cx="0" cy="0"/>
        </a:xfrm>
      </p:grpSpPr>
      <p:sp>
        <p:nvSpPr>
          <p:cNvPr id="199" name="Google Shape;199;p83"/>
          <p:cNvSpPr txBox="1">
            <a:spLocks noGrp="1"/>
          </p:cNvSpPr>
          <p:nvPr>
            <p:ph type="title"/>
          </p:nvPr>
        </p:nvSpPr>
        <p:spPr>
          <a:xfrm rot="5400000">
            <a:off x="7285038" y="1828803"/>
            <a:ext cx="5851525" cy="27432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0" name="Google Shape;200;p83"/>
          <p:cNvSpPr txBox="1">
            <a:spLocks noGrp="1"/>
          </p:cNvSpPr>
          <p:nvPr>
            <p:ph type="body" idx="1"/>
          </p:nvPr>
        </p:nvSpPr>
        <p:spPr>
          <a:xfrm rot="5400000">
            <a:off x="1697038" y="-812797"/>
            <a:ext cx="5851525" cy="80264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01" name="Google Shape;201;p83"/>
          <p:cNvSpPr txBox="1">
            <a:spLocks noGrp="1"/>
          </p:cNvSpPr>
          <p:nvPr>
            <p:ph type="sldNum" idx="12"/>
          </p:nvPr>
        </p:nvSpPr>
        <p:spPr>
          <a:xfrm>
            <a:off x="8737600" y="6248401"/>
            <a:ext cx="2844800" cy="365125"/>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800">
                <a:solidFill>
                  <a:schemeClr val="dk1"/>
                </a:solidFill>
                <a:latin typeface="Calibri"/>
                <a:ea typeface="Calibri"/>
                <a:cs typeface="Calibri"/>
                <a:sym typeface="Calibri"/>
              </a:defRPr>
            </a:lvl1pPr>
            <a:lvl2pPr marL="0" lvl="1" indent="0" algn="r">
              <a:spcBef>
                <a:spcPts val="0"/>
              </a:spcBef>
              <a:buNone/>
              <a:defRPr sz="1800">
                <a:solidFill>
                  <a:schemeClr val="dk1"/>
                </a:solidFill>
                <a:latin typeface="Calibri"/>
                <a:ea typeface="Calibri"/>
                <a:cs typeface="Calibri"/>
                <a:sym typeface="Calibri"/>
              </a:defRPr>
            </a:lvl2pPr>
            <a:lvl3pPr marL="0" lvl="2" indent="0" algn="r">
              <a:spcBef>
                <a:spcPts val="0"/>
              </a:spcBef>
              <a:buNone/>
              <a:defRPr sz="1800">
                <a:solidFill>
                  <a:schemeClr val="dk1"/>
                </a:solidFill>
                <a:latin typeface="Calibri"/>
                <a:ea typeface="Calibri"/>
                <a:cs typeface="Calibri"/>
                <a:sym typeface="Calibri"/>
              </a:defRPr>
            </a:lvl3pPr>
            <a:lvl4pPr marL="0" lvl="3" indent="0" algn="r">
              <a:spcBef>
                <a:spcPts val="0"/>
              </a:spcBef>
              <a:buNone/>
              <a:defRPr sz="1800">
                <a:solidFill>
                  <a:schemeClr val="dk1"/>
                </a:solidFill>
                <a:latin typeface="Calibri"/>
                <a:ea typeface="Calibri"/>
                <a:cs typeface="Calibri"/>
                <a:sym typeface="Calibri"/>
              </a:defRPr>
            </a:lvl4pPr>
            <a:lvl5pPr marL="0" lvl="4" indent="0" algn="r">
              <a:spcBef>
                <a:spcPts val="0"/>
              </a:spcBef>
              <a:buNone/>
              <a:defRPr sz="1800">
                <a:solidFill>
                  <a:schemeClr val="dk1"/>
                </a:solidFill>
                <a:latin typeface="Calibri"/>
                <a:ea typeface="Calibri"/>
                <a:cs typeface="Calibri"/>
                <a:sym typeface="Calibri"/>
              </a:defRPr>
            </a:lvl5pPr>
            <a:lvl6pPr marL="0" lvl="5" indent="0" algn="r">
              <a:spcBef>
                <a:spcPts val="0"/>
              </a:spcBef>
              <a:buNone/>
              <a:defRPr sz="1800">
                <a:solidFill>
                  <a:schemeClr val="dk1"/>
                </a:solidFill>
                <a:latin typeface="Calibri"/>
                <a:ea typeface="Calibri"/>
                <a:cs typeface="Calibri"/>
                <a:sym typeface="Calibri"/>
              </a:defRPr>
            </a:lvl6pPr>
            <a:lvl7pPr marL="0" lvl="6" indent="0" algn="r">
              <a:spcBef>
                <a:spcPts val="0"/>
              </a:spcBef>
              <a:buNone/>
              <a:defRPr sz="1800">
                <a:solidFill>
                  <a:schemeClr val="dk1"/>
                </a:solidFill>
                <a:latin typeface="Calibri"/>
                <a:ea typeface="Calibri"/>
                <a:cs typeface="Calibri"/>
                <a:sym typeface="Calibri"/>
              </a:defRPr>
            </a:lvl7pPr>
            <a:lvl8pPr marL="0" lvl="7" indent="0" algn="r">
              <a:spcBef>
                <a:spcPts val="0"/>
              </a:spcBef>
              <a:buNone/>
              <a:defRPr sz="1800">
                <a:solidFill>
                  <a:schemeClr val="dk1"/>
                </a:solidFill>
                <a:latin typeface="Calibri"/>
                <a:ea typeface="Calibri"/>
                <a:cs typeface="Calibri"/>
                <a:sym typeface="Calibri"/>
              </a:defRPr>
            </a:lvl8pPr>
            <a:lvl9pPr marL="0" lvl="8" indent="0" algn="r">
              <a:spcBef>
                <a:spcPts val="0"/>
              </a:spcBef>
              <a:buNone/>
              <a:defRPr sz="1800">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02"/>
        <p:cNvGrpSpPr/>
        <p:nvPr/>
      </p:nvGrpSpPr>
      <p:grpSpPr>
        <a:xfrm>
          <a:off x="0" y="0"/>
          <a:ext cx="0" cy="0"/>
          <a:chOff x="0" y="0"/>
          <a:chExt cx="0" cy="0"/>
        </a:xfrm>
      </p:grpSpPr>
      <p:sp>
        <p:nvSpPr>
          <p:cNvPr id="203" name="Google Shape;203;p84"/>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4" name="Google Shape;204;p84"/>
          <p:cNvSpPr txBox="1">
            <a:spLocks noGrp="1"/>
          </p:cNvSpPr>
          <p:nvPr>
            <p:ph type="body" idx="1"/>
          </p:nvPr>
        </p:nvSpPr>
        <p:spPr>
          <a:xfrm>
            <a:off x="609600" y="1600200"/>
            <a:ext cx="10972800" cy="5029200"/>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a:solidFill>
                  <a:schemeClr val="dk1"/>
                </a:solidFill>
              </a:defRPr>
            </a:lvl1pPr>
            <a:lvl2pPr marL="914400" lvl="1" indent="-406400" algn="l">
              <a:spcBef>
                <a:spcPts val="560"/>
              </a:spcBef>
              <a:spcAft>
                <a:spcPts val="0"/>
              </a:spcAft>
              <a:buClr>
                <a:schemeClr val="dk1"/>
              </a:buClr>
              <a:buSzPts val="2800"/>
              <a:buChar char="–"/>
              <a:defRPr>
                <a:solidFill>
                  <a:schemeClr val="dk1"/>
                </a:solidFill>
              </a:defRPr>
            </a:lvl2pPr>
            <a:lvl3pPr marL="1371600" lvl="2" indent="-381000" algn="l">
              <a:spcBef>
                <a:spcPts val="480"/>
              </a:spcBef>
              <a:spcAft>
                <a:spcPts val="0"/>
              </a:spcAft>
              <a:buClr>
                <a:schemeClr val="dk1"/>
              </a:buClr>
              <a:buSzPts val="2400"/>
              <a:buChar char="•"/>
              <a:defRPr>
                <a:solidFill>
                  <a:schemeClr val="dk1"/>
                </a:solidFill>
              </a:defRPr>
            </a:lvl3pPr>
            <a:lvl4pPr marL="1828800" lvl="3" indent="-355600" algn="l">
              <a:spcBef>
                <a:spcPts val="400"/>
              </a:spcBef>
              <a:spcAft>
                <a:spcPts val="0"/>
              </a:spcAft>
              <a:buClr>
                <a:schemeClr val="dk1"/>
              </a:buClr>
              <a:buSzPts val="2000"/>
              <a:buChar char="–"/>
              <a:defRPr>
                <a:solidFill>
                  <a:schemeClr val="dk1"/>
                </a:solidFill>
              </a:defRPr>
            </a:lvl4pPr>
            <a:lvl5pPr marL="2286000" lvl="4" indent="-355600" algn="l">
              <a:spcBef>
                <a:spcPts val="400"/>
              </a:spcBef>
              <a:spcAft>
                <a:spcPts val="0"/>
              </a:spcAft>
              <a:buClr>
                <a:schemeClr val="dk1"/>
              </a:buClr>
              <a:buSzPts val="2000"/>
              <a:buChar char="»"/>
              <a:defRPr>
                <a:solidFill>
                  <a:schemeClr val="dk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05" name="Google Shape;205;p84"/>
          <p:cNvSpPr txBox="1">
            <a:spLocks noGrp="1"/>
          </p:cNvSpPr>
          <p:nvPr>
            <p:ph type="sldNum" idx="12"/>
          </p:nvPr>
        </p:nvSpPr>
        <p:spPr>
          <a:xfrm>
            <a:off x="8737600" y="6248401"/>
            <a:ext cx="2844800" cy="365125"/>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800">
                <a:solidFill>
                  <a:schemeClr val="dk1"/>
                </a:solidFill>
                <a:latin typeface="Calibri"/>
                <a:ea typeface="Calibri"/>
                <a:cs typeface="Calibri"/>
                <a:sym typeface="Calibri"/>
              </a:defRPr>
            </a:lvl1pPr>
            <a:lvl2pPr marL="0" lvl="1" indent="0" algn="r">
              <a:spcBef>
                <a:spcPts val="0"/>
              </a:spcBef>
              <a:buNone/>
              <a:defRPr sz="1800">
                <a:solidFill>
                  <a:schemeClr val="dk1"/>
                </a:solidFill>
                <a:latin typeface="Calibri"/>
                <a:ea typeface="Calibri"/>
                <a:cs typeface="Calibri"/>
                <a:sym typeface="Calibri"/>
              </a:defRPr>
            </a:lvl2pPr>
            <a:lvl3pPr marL="0" lvl="2" indent="0" algn="r">
              <a:spcBef>
                <a:spcPts val="0"/>
              </a:spcBef>
              <a:buNone/>
              <a:defRPr sz="1800">
                <a:solidFill>
                  <a:schemeClr val="dk1"/>
                </a:solidFill>
                <a:latin typeface="Calibri"/>
                <a:ea typeface="Calibri"/>
                <a:cs typeface="Calibri"/>
                <a:sym typeface="Calibri"/>
              </a:defRPr>
            </a:lvl3pPr>
            <a:lvl4pPr marL="0" lvl="3" indent="0" algn="r">
              <a:spcBef>
                <a:spcPts val="0"/>
              </a:spcBef>
              <a:buNone/>
              <a:defRPr sz="1800">
                <a:solidFill>
                  <a:schemeClr val="dk1"/>
                </a:solidFill>
                <a:latin typeface="Calibri"/>
                <a:ea typeface="Calibri"/>
                <a:cs typeface="Calibri"/>
                <a:sym typeface="Calibri"/>
              </a:defRPr>
            </a:lvl4pPr>
            <a:lvl5pPr marL="0" lvl="4" indent="0" algn="r">
              <a:spcBef>
                <a:spcPts val="0"/>
              </a:spcBef>
              <a:buNone/>
              <a:defRPr sz="1800">
                <a:solidFill>
                  <a:schemeClr val="dk1"/>
                </a:solidFill>
                <a:latin typeface="Calibri"/>
                <a:ea typeface="Calibri"/>
                <a:cs typeface="Calibri"/>
                <a:sym typeface="Calibri"/>
              </a:defRPr>
            </a:lvl5pPr>
            <a:lvl6pPr marL="0" lvl="5" indent="0" algn="r">
              <a:spcBef>
                <a:spcPts val="0"/>
              </a:spcBef>
              <a:buNone/>
              <a:defRPr sz="1800">
                <a:solidFill>
                  <a:schemeClr val="dk1"/>
                </a:solidFill>
                <a:latin typeface="Calibri"/>
                <a:ea typeface="Calibri"/>
                <a:cs typeface="Calibri"/>
                <a:sym typeface="Calibri"/>
              </a:defRPr>
            </a:lvl6pPr>
            <a:lvl7pPr marL="0" lvl="6" indent="0" algn="r">
              <a:spcBef>
                <a:spcPts val="0"/>
              </a:spcBef>
              <a:buNone/>
              <a:defRPr sz="1800">
                <a:solidFill>
                  <a:schemeClr val="dk1"/>
                </a:solidFill>
                <a:latin typeface="Calibri"/>
                <a:ea typeface="Calibri"/>
                <a:cs typeface="Calibri"/>
                <a:sym typeface="Calibri"/>
              </a:defRPr>
            </a:lvl7pPr>
            <a:lvl8pPr marL="0" lvl="7" indent="0" algn="r">
              <a:spcBef>
                <a:spcPts val="0"/>
              </a:spcBef>
              <a:buNone/>
              <a:defRPr sz="1800">
                <a:solidFill>
                  <a:schemeClr val="dk1"/>
                </a:solidFill>
                <a:latin typeface="Calibri"/>
                <a:ea typeface="Calibri"/>
                <a:cs typeface="Calibri"/>
                <a:sym typeface="Calibri"/>
              </a:defRPr>
            </a:lvl8pPr>
            <a:lvl9pPr marL="0" lvl="8" indent="0" algn="r">
              <a:spcBef>
                <a:spcPts val="0"/>
              </a:spcBef>
              <a:buNone/>
              <a:defRPr sz="1800">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ext">
  <p:cSld name="Text">
    <p:spTree>
      <p:nvGrpSpPr>
        <p:cNvPr id="1" name="Shape 210"/>
        <p:cNvGrpSpPr/>
        <p:nvPr/>
      </p:nvGrpSpPr>
      <p:grpSpPr>
        <a:xfrm>
          <a:off x="0" y="0"/>
          <a:ext cx="0" cy="0"/>
          <a:chOff x="0" y="0"/>
          <a:chExt cx="0" cy="0"/>
        </a:xfrm>
      </p:grpSpPr>
      <p:sp>
        <p:nvSpPr>
          <p:cNvPr id="211" name="Google Shape;211;p55"/>
          <p:cNvSpPr txBox="1">
            <a:spLocks noGrp="1"/>
          </p:cNvSpPr>
          <p:nvPr>
            <p:ph type="body" idx="1"/>
          </p:nvPr>
        </p:nvSpPr>
        <p:spPr>
          <a:xfrm>
            <a:off x="364067" y="1262039"/>
            <a:ext cx="11590866" cy="4887861"/>
          </a:xfrm>
          <a:prstGeom prst="rect">
            <a:avLst/>
          </a:prstGeom>
          <a:noFill/>
          <a:ln>
            <a:noFill/>
          </a:ln>
        </p:spPr>
        <p:txBody>
          <a:bodyPr spcFirstLastPara="1" wrap="square" lIns="91425" tIns="45700" rIns="91425" bIns="45700" anchor="t" anchorCtr="0">
            <a:normAutofit/>
          </a:bodyPr>
          <a:lstStyle>
            <a:lvl1pPr marL="457200" marR="0" lvl="0" indent="-381000" algn="l">
              <a:lnSpc>
                <a:spcPct val="90000"/>
              </a:lnSpc>
              <a:spcBef>
                <a:spcPts val="750"/>
              </a:spcBef>
              <a:spcAft>
                <a:spcPts val="0"/>
              </a:spcAft>
              <a:buClr>
                <a:schemeClr val="dk1"/>
              </a:buClr>
              <a:buSzPts val="2400"/>
              <a:buFont typeface="Arial"/>
              <a:buChar char="•"/>
              <a:defRPr sz="2400">
                <a:solidFill>
                  <a:schemeClr val="dk1"/>
                </a:solidFill>
                <a:latin typeface="Century Gothic"/>
                <a:ea typeface="Century Gothic"/>
                <a:cs typeface="Century Gothic"/>
                <a:sym typeface="Century Gothic"/>
              </a:defRPr>
            </a:lvl1pPr>
            <a:lvl2pPr marL="914400" marR="0" lvl="1" indent="-228600" algn="l">
              <a:lnSpc>
                <a:spcPct val="90000"/>
              </a:lnSpc>
              <a:spcBef>
                <a:spcPts val="375"/>
              </a:spcBef>
              <a:spcAft>
                <a:spcPts val="0"/>
              </a:spcAft>
              <a:buClr>
                <a:srgbClr val="666666"/>
              </a:buClr>
              <a:buSzPts val="1800"/>
              <a:buFont typeface="Arial"/>
              <a:buNone/>
              <a:defRPr sz="1800">
                <a:solidFill>
                  <a:srgbClr val="666666"/>
                </a:solidFill>
                <a:latin typeface="Arial"/>
                <a:ea typeface="Arial"/>
                <a:cs typeface="Arial"/>
                <a:sym typeface="Arial"/>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12" name="Google Shape;212;p55"/>
          <p:cNvSpPr txBox="1"/>
          <p:nvPr/>
        </p:nvSpPr>
        <p:spPr>
          <a:xfrm>
            <a:off x="11049001" y="6446521"/>
            <a:ext cx="670560" cy="230832"/>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US" sz="900">
                <a:solidFill>
                  <a:schemeClr val="dk1"/>
                </a:solidFill>
                <a:latin typeface="Calibri"/>
                <a:ea typeface="Calibri"/>
                <a:cs typeface="Calibri"/>
                <a:sym typeface="Calibri"/>
              </a:rPr>
              <a:t>‹#›</a:t>
            </a:fld>
            <a:endParaRPr sz="900">
              <a:solidFill>
                <a:schemeClr val="dk1"/>
              </a:solidFill>
              <a:latin typeface="Calibri"/>
              <a:ea typeface="Calibri"/>
              <a:cs typeface="Calibri"/>
              <a:sym typeface="Calibri"/>
            </a:endParaRPr>
          </a:p>
        </p:txBody>
      </p:sp>
      <p:sp>
        <p:nvSpPr>
          <p:cNvPr id="213" name="Google Shape;213;p55"/>
          <p:cNvSpPr txBox="1"/>
          <p:nvPr/>
        </p:nvSpPr>
        <p:spPr>
          <a:xfrm>
            <a:off x="838201" y="365126"/>
            <a:ext cx="10515600" cy="57785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800"/>
              <a:buFont typeface="Calibri"/>
              <a:buNone/>
            </a:pPr>
            <a:endParaRPr sz="1800">
              <a:solidFill>
                <a:schemeClr val="dk1"/>
              </a:solidFill>
              <a:latin typeface="Arial"/>
              <a:ea typeface="Arial"/>
              <a:cs typeface="Arial"/>
              <a:sym typeface="Arial"/>
            </a:endParaRPr>
          </a:p>
        </p:txBody>
      </p:sp>
      <p:sp>
        <p:nvSpPr>
          <p:cNvPr id="214" name="Google Shape;214;p55"/>
          <p:cNvSpPr txBox="1">
            <a:spLocks noGrp="1"/>
          </p:cNvSpPr>
          <p:nvPr>
            <p:ph type="title"/>
          </p:nvPr>
        </p:nvSpPr>
        <p:spPr>
          <a:xfrm>
            <a:off x="901699" y="54532"/>
            <a:ext cx="10515600" cy="773087"/>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3200"/>
              <a:buFont typeface="Century Gothic"/>
              <a:buNone/>
              <a:defRPr sz="3200" b="0">
                <a:latin typeface="Century Gothic"/>
                <a:ea typeface="Century Gothic"/>
                <a:cs typeface="Century Gothic"/>
                <a:sym typeface="Century Gothic"/>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15"/>
        <p:cNvGrpSpPr/>
        <p:nvPr/>
      </p:nvGrpSpPr>
      <p:grpSpPr>
        <a:xfrm>
          <a:off x="0" y="0"/>
          <a:ext cx="0" cy="0"/>
          <a:chOff x="0" y="0"/>
          <a:chExt cx="0" cy="0"/>
        </a:xfrm>
      </p:grpSpPr>
      <p:sp>
        <p:nvSpPr>
          <p:cNvPr id="216" name="Google Shape;216;p56"/>
          <p:cNvSpPr txBox="1">
            <a:spLocks noGrp="1"/>
          </p:cNvSpPr>
          <p:nvPr>
            <p:ph type="title"/>
          </p:nvPr>
        </p:nvSpPr>
        <p:spPr>
          <a:xfrm>
            <a:off x="839789" y="457200"/>
            <a:ext cx="3932238" cy="1600200"/>
          </a:xfrm>
          <a:prstGeom prst="rect">
            <a:avLst/>
          </a:prstGeom>
          <a:noFill/>
          <a:ln>
            <a:noFill/>
          </a:ln>
        </p:spPr>
        <p:txBody>
          <a:bodyPr spcFirstLastPara="1" wrap="square" lIns="91425" tIns="45700" rIns="91425" bIns="45700" anchor="b" anchorCtr="0">
            <a:normAutofit/>
          </a:bodyPr>
          <a:lstStyle>
            <a:lvl1pPr lvl="0" algn="ctr">
              <a:spcBef>
                <a:spcPts val="0"/>
              </a:spcBef>
              <a:spcAft>
                <a:spcPts val="0"/>
              </a:spcAft>
              <a:buClr>
                <a:schemeClr val="accent1"/>
              </a:buClr>
              <a:buSzPts val="2600"/>
              <a:buFont typeface="Century Gothic"/>
              <a:buNone/>
              <a:defRPr sz="2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7" name="Google Shape;217;p56"/>
          <p:cNvSpPr txBox="1">
            <a:spLocks noGrp="1"/>
          </p:cNvSpPr>
          <p:nvPr>
            <p:ph type="body" idx="1"/>
          </p:nvPr>
        </p:nvSpPr>
        <p:spPr>
          <a:xfrm>
            <a:off x="5183188" y="987427"/>
            <a:ext cx="6172201" cy="4873625"/>
          </a:xfrm>
          <a:prstGeom prst="rect">
            <a:avLst/>
          </a:prstGeom>
          <a:noFill/>
          <a:ln>
            <a:noFill/>
          </a:ln>
        </p:spPr>
        <p:txBody>
          <a:bodyPr spcFirstLastPara="1" wrap="square" lIns="91425" tIns="45700" rIns="91425" bIns="45700" anchor="t" anchorCtr="0">
            <a:normAutofit/>
          </a:bodyPr>
          <a:lstStyle>
            <a:lvl1pPr marL="457200" lvl="0" indent="-393700" algn="l">
              <a:spcBef>
                <a:spcPts val="520"/>
              </a:spcBef>
              <a:spcAft>
                <a:spcPts val="0"/>
              </a:spcAft>
              <a:buClr>
                <a:schemeClr val="dk1"/>
              </a:buClr>
              <a:buSzPts val="2600"/>
              <a:buChar char="•"/>
              <a:defRPr sz="2600"/>
            </a:lvl1pPr>
            <a:lvl2pPr marL="914400" lvl="1" indent="-373062" algn="l">
              <a:spcBef>
                <a:spcPts val="455"/>
              </a:spcBef>
              <a:spcAft>
                <a:spcPts val="0"/>
              </a:spcAft>
              <a:buClr>
                <a:schemeClr val="dk1"/>
              </a:buClr>
              <a:buSzPts val="2275"/>
              <a:buChar char="–"/>
              <a:defRPr sz="2275"/>
            </a:lvl2pPr>
            <a:lvl3pPr marL="1371600" lvl="2" indent="-352425" algn="l">
              <a:spcBef>
                <a:spcPts val="390"/>
              </a:spcBef>
              <a:spcAft>
                <a:spcPts val="0"/>
              </a:spcAft>
              <a:buClr>
                <a:schemeClr val="dk1"/>
              </a:buClr>
              <a:buSzPts val="1950"/>
              <a:buChar char="•"/>
              <a:defRPr sz="1950"/>
            </a:lvl3pPr>
            <a:lvl4pPr marL="1828800" lvl="3" indent="-331787" algn="l">
              <a:spcBef>
                <a:spcPts val="325"/>
              </a:spcBef>
              <a:spcAft>
                <a:spcPts val="0"/>
              </a:spcAft>
              <a:buClr>
                <a:schemeClr val="dk1"/>
              </a:buClr>
              <a:buSzPts val="1625"/>
              <a:buChar char="–"/>
              <a:defRPr sz="1625"/>
            </a:lvl4pPr>
            <a:lvl5pPr marL="2286000" lvl="4" indent="-331787" algn="l">
              <a:spcBef>
                <a:spcPts val="325"/>
              </a:spcBef>
              <a:spcAft>
                <a:spcPts val="0"/>
              </a:spcAft>
              <a:buClr>
                <a:schemeClr val="dk1"/>
              </a:buClr>
              <a:buSzPts val="1625"/>
              <a:buChar char="»"/>
              <a:defRPr sz="1625"/>
            </a:lvl5pPr>
            <a:lvl6pPr marL="2743200" lvl="5" indent="-331787" algn="l">
              <a:spcBef>
                <a:spcPts val="325"/>
              </a:spcBef>
              <a:spcAft>
                <a:spcPts val="0"/>
              </a:spcAft>
              <a:buClr>
                <a:schemeClr val="dk1"/>
              </a:buClr>
              <a:buSzPts val="1625"/>
              <a:buChar char="•"/>
              <a:defRPr sz="1625"/>
            </a:lvl6pPr>
            <a:lvl7pPr marL="3200400" lvl="6" indent="-331787" algn="l">
              <a:spcBef>
                <a:spcPts val="325"/>
              </a:spcBef>
              <a:spcAft>
                <a:spcPts val="0"/>
              </a:spcAft>
              <a:buClr>
                <a:schemeClr val="dk1"/>
              </a:buClr>
              <a:buSzPts val="1625"/>
              <a:buChar char="•"/>
              <a:defRPr sz="1625"/>
            </a:lvl7pPr>
            <a:lvl8pPr marL="3657600" lvl="7" indent="-331787" algn="l">
              <a:spcBef>
                <a:spcPts val="325"/>
              </a:spcBef>
              <a:spcAft>
                <a:spcPts val="0"/>
              </a:spcAft>
              <a:buClr>
                <a:schemeClr val="dk1"/>
              </a:buClr>
              <a:buSzPts val="1625"/>
              <a:buChar char="•"/>
              <a:defRPr sz="1625"/>
            </a:lvl8pPr>
            <a:lvl9pPr marL="4114800" lvl="8" indent="-331787" algn="l">
              <a:spcBef>
                <a:spcPts val="325"/>
              </a:spcBef>
              <a:spcAft>
                <a:spcPts val="0"/>
              </a:spcAft>
              <a:buClr>
                <a:schemeClr val="dk1"/>
              </a:buClr>
              <a:buSzPts val="1625"/>
              <a:buChar char="•"/>
              <a:defRPr sz="1625"/>
            </a:lvl9pPr>
          </a:lstStyle>
          <a:p>
            <a:endParaRPr/>
          </a:p>
        </p:txBody>
      </p:sp>
      <p:sp>
        <p:nvSpPr>
          <p:cNvPr id="218" name="Google Shape;218;p56"/>
          <p:cNvSpPr txBox="1">
            <a:spLocks noGrp="1"/>
          </p:cNvSpPr>
          <p:nvPr>
            <p:ph type="body" idx="2"/>
          </p:nvPr>
        </p:nvSpPr>
        <p:spPr>
          <a:xfrm>
            <a:off x="839789" y="2057400"/>
            <a:ext cx="3932238" cy="3811588"/>
          </a:xfrm>
          <a:prstGeom prst="rect">
            <a:avLst/>
          </a:prstGeom>
          <a:noFill/>
          <a:ln>
            <a:noFill/>
          </a:ln>
        </p:spPr>
        <p:txBody>
          <a:bodyPr spcFirstLastPara="1" wrap="square" lIns="91425" tIns="45700" rIns="91425" bIns="45700" anchor="t" anchorCtr="0">
            <a:normAutofit/>
          </a:bodyPr>
          <a:lstStyle>
            <a:lvl1pPr marL="457200" lvl="0" indent="-228600" algn="l">
              <a:spcBef>
                <a:spcPts val="260"/>
              </a:spcBef>
              <a:spcAft>
                <a:spcPts val="0"/>
              </a:spcAft>
              <a:buClr>
                <a:schemeClr val="dk1"/>
              </a:buClr>
              <a:buSzPts val="1300"/>
              <a:buNone/>
              <a:defRPr sz="1300"/>
            </a:lvl1pPr>
            <a:lvl2pPr marL="914400" lvl="1" indent="-228600" algn="l">
              <a:spcBef>
                <a:spcPts val="228"/>
              </a:spcBef>
              <a:spcAft>
                <a:spcPts val="0"/>
              </a:spcAft>
              <a:buClr>
                <a:schemeClr val="dk1"/>
              </a:buClr>
              <a:buSzPts val="1138"/>
              <a:buNone/>
              <a:defRPr sz="1138"/>
            </a:lvl2pPr>
            <a:lvl3pPr marL="1371600" lvl="2" indent="-228600" algn="l">
              <a:spcBef>
                <a:spcPts val="195"/>
              </a:spcBef>
              <a:spcAft>
                <a:spcPts val="0"/>
              </a:spcAft>
              <a:buClr>
                <a:schemeClr val="dk1"/>
              </a:buClr>
              <a:buSzPts val="975"/>
              <a:buNone/>
              <a:defRPr sz="975"/>
            </a:lvl3pPr>
            <a:lvl4pPr marL="1828800" lvl="3" indent="-228600" algn="l">
              <a:spcBef>
                <a:spcPts val="163"/>
              </a:spcBef>
              <a:spcAft>
                <a:spcPts val="0"/>
              </a:spcAft>
              <a:buClr>
                <a:schemeClr val="dk1"/>
              </a:buClr>
              <a:buSzPts val="813"/>
              <a:buNone/>
              <a:defRPr sz="813"/>
            </a:lvl4pPr>
            <a:lvl5pPr marL="2286000" lvl="4" indent="-228600" algn="l">
              <a:spcBef>
                <a:spcPts val="163"/>
              </a:spcBef>
              <a:spcAft>
                <a:spcPts val="0"/>
              </a:spcAft>
              <a:buClr>
                <a:schemeClr val="dk1"/>
              </a:buClr>
              <a:buSzPts val="813"/>
              <a:buNone/>
              <a:defRPr sz="813"/>
            </a:lvl5pPr>
            <a:lvl6pPr marL="2743200" lvl="5" indent="-228600" algn="l">
              <a:spcBef>
                <a:spcPts val="163"/>
              </a:spcBef>
              <a:spcAft>
                <a:spcPts val="0"/>
              </a:spcAft>
              <a:buClr>
                <a:schemeClr val="dk1"/>
              </a:buClr>
              <a:buSzPts val="813"/>
              <a:buNone/>
              <a:defRPr sz="813"/>
            </a:lvl6pPr>
            <a:lvl7pPr marL="3200400" lvl="6" indent="-228600" algn="l">
              <a:spcBef>
                <a:spcPts val="163"/>
              </a:spcBef>
              <a:spcAft>
                <a:spcPts val="0"/>
              </a:spcAft>
              <a:buClr>
                <a:schemeClr val="dk1"/>
              </a:buClr>
              <a:buSzPts val="813"/>
              <a:buNone/>
              <a:defRPr sz="813"/>
            </a:lvl7pPr>
            <a:lvl8pPr marL="3657600" lvl="7" indent="-228600" algn="l">
              <a:spcBef>
                <a:spcPts val="163"/>
              </a:spcBef>
              <a:spcAft>
                <a:spcPts val="0"/>
              </a:spcAft>
              <a:buClr>
                <a:schemeClr val="dk1"/>
              </a:buClr>
              <a:buSzPts val="813"/>
              <a:buNone/>
              <a:defRPr sz="813"/>
            </a:lvl8pPr>
            <a:lvl9pPr marL="4114800" lvl="8" indent="-228600" algn="l">
              <a:spcBef>
                <a:spcPts val="163"/>
              </a:spcBef>
              <a:spcAft>
                <a:spcPts val="0"/>
              </a:spcAft>
              <a:buClr>
                <a:schemeClr val="dk1"/>
              </a:buClr>
              <a:buSzPts val="813"/>
              <a:buNone/>
              <a:defRPr sz="813"/>
            </a:lvl9pPr>
          </a:lstStyle>
          <a:p>
            <a:endParaRPr/>
          </a:p>
        </p:txBody>
      </p:sp>
      <p:sp>
        <p:nvSpPr>
          <p:cNvPr id="219" name="Google Shape;219;p56"/>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20" name="Google Shape;220;p56"/>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21" name="Google Shape;221;p56"/>
          <p:cNvSpPr txBox="1">
            <a:spLocks noGrp="1"/>
          </p:cNvSpPr>
          <p:nvPr>
            <p:ph type="sldNum" idx="12"/>
          </p:nvPr>
        </p:nvSpPr>
        <p:spPr>
          <a:xfrm>
            <a:off x="8737600" y="6248401"/>
            <a:ext cx="2844800" cy="365125"/>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a:solidFill>
                  <a:srgbClr val="000000"/>
                </a:solidFill>
              </a:defRPr>
            </a:lvl1pPr>
            <a:lvl2pPr marL="0" lvl="1" indent="0" algn="r">
              <a:spcBef>
                <a:spcPts val="0"/>
              </a:spcBef>
              <a:buNone/>
              <a:defRPr>
                <a:solidFill>
                  <a:srgbClr val="000000"/>
                </a:solidFill>
              </a:defRPr>
            </a:lvl2pPr>
            <a:lvl3pPr marL="0" lvl="2" indent="0" algn="r">
              <a:spcBef>
                <a:spcPts val="0"/>
              </a:spcBef>
              <a:buNone/>
              <a:defRPr>
                <a:solidFill>
                  <a:srgbClr val="000000"/>
                </a:solidFill>
              </a:defRPr>
            </a:lvl3pPr>
            <a:lvl4pPr marL="0" lvl="3" indent="0" algn="r">
              <a:spcBef>
                <a:spcPts val="0"/>
              </a:spcBef>
              <a:buNone/>
              <a:defRPr>
                <a:solidFill>
                  <a:srgbClr val="000000"/>
                </a:solidFill>
              </a:defRPr>
            </a:lvl4pPr>
            <a:lvl5pPr marL="0" lvl="4" indent="0" algn="r">
              <a:spcBef>
                <a:spcPts val="0"/>
              </a:spcBef>
              <a:buNone/>
              <a:defRPr>
                <a:solidFill>
                  <a:srgbClr val="000000"/>
                </a:solidFill>
              </a:defRPr>
            </a:lvl5pPr>
            <a:lvl6pPr marL="0" lvl="5" indent="0" algn="r">
              <a:spcBef>
                <a:spcPts val="0"/>
              </a:spcBef>
              <a:buNone/>
              <a:defRPr>
                <a:solidFill>
                  <a:srgbClr val="000000"/>
                </a:solidFill>
              </a:defRPr>
            </a:lvl6pPr>
            <a:lvl7pPr marL="0" lvl="6" indent="0" algn="r">
              <a:spcBef>
                <a:spcPts val="0"/>
              </a:spcBef>
              <a:buNone/>
              <a:defRPr>
                <a:solidFill>
                  <a:srgbClr val="000000"/>
                </a:solidFill>
              </a:defRPr>
            </a:lvl7pPr>
            <a:lvl8pPr marL="0" lvl="7" indent="0" algn="r">
              <a:spcBef>
                <a:spcPts val="0"/>
              </a:spcBef>
              <a:buNone/>
              <a:defRPr>
                <a:solidFill>
                  <a:srgbClr val="000000"/>
                </a:solidFill>
              </a:defRPr>
            </a:lvl8pPr>
            <a:lvl9pPr marL="0" lvl="8" indent="0" algn="r">
              <a:spcBef>
                <a:spcPts val="0"/>
              </a:spcBef>
              <a:buNone/>
              <a:defRPr>
                <a:solidFill>
                  <a:srgbClr val="000000"/>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22"/>
        <p:cNvGrpSpPr/>
        <p:nvPr/>
      </p:nvGrpSpPr>
      <p:grpSpPr>
        <a:xfrm>
          <a:off x="0" y="0"/>
          <a:ext cx="0" cy="0"/>
          <a:chOff x="0" y="0"/>
          <a:chExt cx="0" cy="0"/>
        </a:xfrm>
      </p:grpSpPr>
      <p:sp>
        <p:nvSpPr>
          <p:cNvPr id="223" name="Google Shape;223;p79"/>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4" name="Google Shape;224;p79"/>
          <p:cNvSpPr txBox="1">
            <a:spLocks noGrp="1"/>
          </p:cNvSpPr>
          <p:nvPr>
            <p:ph type="body" idx="1"/>
          </p:nvPr>
        </p:nvSpPr>
        <p:spPr>
          <a:xfrm rot="5400000">
            <a:off x="3581400" y="-1371600"/>
            <a:ext cx="5029200" cy="10972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25" name="Google Shape;225;p79"/>
          <p:cNvSpPr txBox="1">
            <a:spLocks noGrp="1"/>
          </p:cNvSpPr>
          <p:nvPr>
            <p:ph type="sldNum" idx="12"/>
          </p:nvPr>
        </p:nvSpPr>
        <p:spPr>
          <a:xfrm>
            <a:off x="8737600" y="6248401"/>
            <a:ext cx="2844800" cy="365125"/>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800">
                <a:solidFill>
                  <a:schemeClr val="dk1"/>
                </a:solidFill>
                <a:latin typeface="Calibri"/>
                <a:ea typeface="Calibri"/>
                <a:cs typeface="Calibri"/>
                <a:sym typeface="Calibri"/>
              </a:defRPr>
            </a:lvl1pPr>
            <a:lvl2pPr marL="0" lvl="1" indent="0" algn="r">
              <a:spcBef>
                <a:spcPts val="0"/>
              </a:spcBef>
              <a:buNone/>
              <a:defRPr sz="1800">
                <a:solidFill>
                  <a:schemeClr val="dk1"/>
                </a:solidFill>
                <a:latin typeface="Calibri"/>
                <a:ea typeface="Calibri"/>
                <a:cs typeface="Calibri"/>
                <a:sym typeface="Calibri"/>
              </a:defRPr>
            </a:lvl2pPr>
            <a:lvl3pPr marL="0" lvl="2" indent="0" algn="r">
              <a:spcBef>
                <a:spcPts val="0"/>
              </a:spcBef>
              <a:buNone/>
              <a:defRPr sz="1800">
                <a:solidFill>
                  <a:schemeClr val="dk1"/>
                </a:solidFill>
                <a:latin typeface="Calibri"/>
                <a:ea typeface="Calibri"/>
                <a:cs typeface="Calibri"/>
                <a:sym typeface="Calibri"/>
              </a:defRPr>
            </a:lvl3pPr>
            <a:lvl4pPr marL="0" lvl="3" indent="0" algn="r">
              <a:spcBef>
                <a:spcPts val="0"/>
              </a:spcBef>
              <a:buNone/>
              <a:defRPr sz="1800">
                <a:solidFill>
                  <a:schemeClr val="dk1"/>
                </a:solidFill>
                <a:latin typeface="Calibri"/>
                <a:ea typeface="Calibri"/>
                <a:cs typeface="Calibri"/>
                <a:sym typeface="Calibri"/>
              </a:defRPr>
            </a:lvl4pPr>
            <a:lvl5pPr marL="0" lvl="4" indent="0" algn="r">
              <a:spcBef>
                <a:spcPts val="0"/>
              </a:spcBef>
              <a:buNone/>
              <a:defRPr sz="1800">
                <a:solidFill>
                  <a:schemeClr val="dk1"/>
                </a:solidFill>
                <a:latin typeface="Calibri"/>
                <a:ea typeface="Calibri"/>
                <a:cs typeface="Calibri"/>
                <a:sym typeface="Calibri"/>
              </a:defRPr>
            </a:lvl5pPr>
            <a:lvl6pPr marL="0" lvl="5" indent="0" algn="r">
              <a:spcBef>
                <a:spcPts val="0"/>
              </a:spcBef>
              <a:buNone/>
              <a:defRPr sz="1800">
                <a:solidFill>
                  <a:schemeClr val="dk1"/>
                </a:solidFill>
                <a:latin typeface="Calibri"/>
                <a:ea typeface="Calibri"/>
                <a:cs typeface="Calibri"/>
                <a:sym typeface="Calibri"/>
              </a:defRPr>
            </a:lvl6pPr>
            <a:lvl7pPr marL="0" lvl="6" indent="0" algn="r">
              <a:spcBef>
                <a:spcPts val="0"/>
              </a:spcBef>
              <a:buNone/>
              <a:defRPr sz="1800">
                <a:solidFill>
                  <a:schemeClr val="dk1"/>
                </a:solidFill>
                <a:latin typeface="Calibri"/>
                <a:ea typeface="Calibri"/>
                <a:cs typeface="Calibri"/>
                <a:sym typeface="Calibri"/>
              </a:defRPr>
            </a:lvl7pPr>
            <a:lvl8pPr marL="0" lvl="7" indent="0" algn="r">
              <a:spcBef>
                <a:spcPts val="0"/>
              </a:spcBef>
              <a:buNone/>
              <a:defRPr sz="1800">
                <a:solidFill>
                  <a:schemeClr val="dk1"/>
                </a:solidFill>
                <a:latin typeface="Calibri"/>
                <a:ea typeface="Calibri"/>
                <a:cs typeface="Calibri"/>
                <a:sym typeface="Calibri"/>
              </a:defRPr>
            </a:lvl8pPr>
            <a:lvl9pPr marL="0" lvl="8" indent="0" algn="r">
              <a:spcBef>
                <a:spcPts val="0"/>
              </a:spcBef>
              <a:buNone/>
              <a:defRPr sz="1800">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26"/>
        <p:cNvGrpSpPr/>
        <p:nvPr/>
      </p:nvGrpSpPr>
      <p:grpSpPr>
        <a:xfrm>
          <a:off x="0" y="0"/>
          <a:ext cx="0" cy="0"/>
          <a:chOff x="0" y="0"/>
          <a:chExt cx="0" cy="0"/>
        </a:xfrm>
      </p:grpSpPr>
      <p:sp>
        <p:nvSpPr>
          <p:cNvPr id="227" name="Google Shape;227;p80"/>
          <p:cNvSpPr txBox="1">
            <a:spLocks noGrp="1"/>
          </p:cNvSpPr>
          <p:nvPr>
            <p:ph type="title"/>
          </p:nvPr>
        </p:nvSpPr>
        <p:spPr>
          <a:xfrm rot="5400000">
            <a:off x="7285038" y="1828803"/>
            <a:ext cx="5851525" cy="27432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8" name="Google Shape;228;p80"/>
          <p:cNvSpPr txBox="1">
            <a:spLocks noGrp="1"/>
          </p:cNvSpPr>
          <p:nvPr>
            <p:ph type="body" idx="1"/>
          </p:nvPr>
        </p:nvSpPr>
        <p:spPr>
          <a:xfrm rot="5400000">
            <a:off x="1697038" y="-812797"/>
            <a:ext cx="5851525" cy="80264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29" name="Google Shape;229;p80"/>
          <p:cNvSpPr txBox="1">
            <a:spLocks noGrp="1"/>
          </p:cNvSpPr>
          <p:nvPr>
            <p:ph type="sldNum" idx="12"/>
          </p:nvPr>
        </p:nvSpPr>
        <p:spPr>
          <a:xfrm>
            <a:off x="8737600" y="6248401"/>
            <a:ext cx="2844800" cy="365125"/>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800">
                <a:solidFill>
                  <a:schemeClr val="dk1"/>
                </a:solidFill>
                <a:latin typeface="Calibri"/>
                <a:ea typeface="Calibri"/>
                <a:cs typeface="Calibri"/>
                <a:sym typeface="Calibri"/>
              </a:defRPr>
            </a:lvl1pPr>
            <a:lvl2pPr marL="0" lvl="1" indent="0" algn="r">
              <a:spcBef>
                <a:spcPts val="0"/>
              </a:spcBef>
              <a:buNone/>
              <a:defRPr sz="1800">
                <a:solidFill>
                  <a:schemeClr val="dk1"/>
                </a:solidFill>
                <a:latin typeface="Calibri"/>
                <a:ea typeface="Calibri"/>
                <a:cs typeface="Calibri"/>
                <a:sym typeface="Calibri"/>
              </a:defRPr>
            </a:lvl2pPr>
            <a:lvl3pPr marL="0" lvl="2" indent="0" algn="r">
              <a:spcBef>
                <a:spcPts val="0"/>
              </a:spcBef>
              <a:buNone/>
              <a:defRPr sz="1800">
                <a:solidFill>
                  <a:schemeClr val="dk1"/>
                </a:solidFill>
                <a:latin typeface="Calibri"/>
                <a:ea typeface="Calibri"/>
                <a:cs typeface="Calibri"/>
                <a:sym typeface="Calibri"/>
              </a:defRPr>
            </a:lvl3pPr>
            <a:lvl4pPr marL="0" lvl="3" indent="0" algn="r">
              <a:spcBef>
                <a:spcPts val="0"/>
              </a:spcBef>
              <a:buNone/>
              <a:defRPr sz="1800">
                <a:solidFill>
                  <a:schemeClr val="dk1"/>
                </a:solidFill>
                <a:latin typeface="Calibri"/>
                <a:ea typeface="Calibri"/>
                <a:cs typeface="Calibri"/>
                <a:sym typeface="Calibri"/>
              </a:defRPr>
            </a:lvl4pPr>
            <a:lvl5pPr marL="0" lvl="4" indent="0" algn="r">
              <a:spcBef>
                <a:spcPts val="0"/>
              </a:spcBef>
              <a:buNone/>
              <a:defRPr sz="1800">
                <a:solidFill>
                  <a:schemeClr val="dk1"/>
                </a:solidFill>
                <a:latin typeface="Calibri"/>
                <a:ea typeface="Calibri"/>
                <a:cs typeface="Calibri"/>
                <a:sym typeface="Calibri"/>
              </a:defRPr>
            </a:lvl5pPr>
            <a:lvl6pPr marL="0" lvl="5" indent="0" algn="r">
              <a:spcBef>
                <a:spcPts val="0"/>
              </a:spcBef>
              <a:buNone/>
              <a:defRPr sz="1800">
                <a:solidFill>
                  <a:schemeClr val="dk1"/>
                </a:solidFill>
                <a:latin typeface="Calibri"/>
                <a:ea typeface="Calibri"/>
                <a:cs typeface="Calibri"/>
                <a:sym typeface="Calibri"/>
              </a:defRPr>
            </a:lvl6pPr>
            <a:lvl7pPr marL="0" lvl="6" indent="0" algn="r">
              <a:spcBef>
                <a:spcPts val="0"/>
              </a:spcBef>
              <a:buNone/>
              <a:defRPr sz="1800">
                <a:solidFill>
                  <a:schemeClr val="dk1"/>
                </a:solidFill>
                <a:latin typeface="Calibri"/>
                <a:ea typeface="Calibri"/>
                <a:cs typeface="Calibri"/>
                <a:sym typeface="Calibri"/>
              </a:defRPr>
            </a:lvl7pPr>
            <a:lvl8pPr marL="0" lvl="7" indent="0" algn="r">
              <a:spcBef>
                <a:spcPts val="0"/>
              </a:spcBef>
              <a:buNone/>
              <a:defRPr sz="1800">
                <a:solidFill>
                  <a:schemeClr val="dk1"/>
                </a:solidFill>
                <a:latin typeface="Calibri"/>
                <a:ea typeface="Calibri"/>
                <a:cs typeface="Calibri"/>
                <a:sym typeface="Calibri"/>
              </a:defRPr>
            </a:lvl8pPr>
            <a:lvl9pPr marL="0" lvl="8" indent="0" algn="r">
              <a:spcBef>
                <a:spcPts val="0"/>
              </a:spcBef>
              <a:buNone/>
              <a:defRPr sz="1800">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1_Text">
  <p:cSld name="1_Text">
    <p:spTree>
      <p:nvGrpSpPr>
        <p:cNvPr id="1" name="Shape 230"/>
        <p:cNvGrpSpPr/>
        <p:nvPr/>
      </p:nvGrpSpPr>
      <p:grpSpPr>
        <a:xfrm>
          <a:off x="0" y="0"/>
          <a:ext cx="0" cy="0"/>
          <a:chOff x="0" y="0"/>
          <a:chExt cx="0" cy="0"/>
        </a:xfrm>
      </p:grpSpPr>
      <p:sp>
        <p:nvSpPr>
          <p:cNvPr id="231" name="Google Shape;231;p81"/>
          <p:cNvSpPr txBox="1">
            <a:spLocks noGrp="1"/>
          </p:cNvSpPr>
          <p:nvPr>
            <p:ph type="body" idx="1"/>
          </p:nvPr>
        </p:nvSpPr>
        <p:spPr>
          <a:xfrm>
            <a:off x="364067" y="1262039"/>
            <a:ext cx="11590866" cy="4887861"/>
          </a:xfrm>
          <a:prstGeom prst="rect">
            <a:avLst/>
          </a:prstGeom>
          <a:noFill/>
          <a:ln>
            <a:noFill/>
          </a:ln>
        </p:spPr>
        <p:txBody>
          <a:bodyPr spcFirstLastPara="1" wrap="square" lIns="91425" tIns="45700" rIns="91425" bIns="45700" anchor="t" anchorCtr="0">
            <a:normAutofit/>
          </a:bodyPr>
          <a:lstStyle>
            <a:lvl1pPr marL="457200" marR="0" lvl="0" indent="-381000" algn="l">
              <a:lnSpc>
                <a:spcPct val="90000"/>
              </a:lnSpc>
              <a:spcBef>
                <a:spcPts val="750"/>
              </a:spcBef>
              <a:spcAft>
                <a:spcPts val="0"/>
              </a:spcAft>
              <a:buClr>
                <a:schemeClr val="dk1"/>
              </a:buClr>
              <a:buSzPts val="2400"/>
              <a:buFont typeface="Arial"/>
              <a:buChar char="•"/>
              <a:defRPr sz="2400">
                <a:solidFill>
                  <a:schemeClr val="dk1"/>
                </a:solidFill>
                <a:latin typeface="Arial"/>
                <a:ea typeface="Arial"/>
                <a:cs typeface="Arial"/>
                <a:sym typeface="Arial"/>
              </a:defRPr>
            </a:lvl1pPr>
            <a:lvl2pPr marL="914400" marR="0" lvl="1" indent="-228600" algn="l">
              <a:lnSpc>
                <a:spcPct val="90000"/>
              </a:lnSpc>
              <a:spcBef>
                <a:spcPts val="375"/>
              </a:spcBef>
              <a:spcAft>
                <a:spcPts val="0"/>
              </a:spcAft>
              <a:buClr>
                <a:srgbClr val="666666"/>
              </a:buClr>
              <a:buSzPts val="1800"/>
              <a:buFont typeface="Arial"/>
              <a:buNone/>
              <a:defRPr sz="1800">
                <a:solidFill>
                  <a:srgbClr val="666666"/>
                </a:solidFill>
                <a:latin typeface="Arial"/>
                <a:ea typeface="Arial"/>
                <a:cs typeface="Arial"/>
                <a:sym typeface="Arial"/>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32" name="Google Shape;232;p81"/>
          <p:cNvSpPr txBox="1">
            <a:spLocks noGrp="1"/>
          </p:cNvSpPr>
          <p:nvPr>
            <p:ph type="body" idx="2"/>
          </p:nvPr>
        </p:nvSpPr>
        <p:spPr>
          <a:xfrm rot="5400000" flipH="1">
            <a:off x="6041999" y="267261"/>
            <a:ext cx="108000" cy="12192001"/>
          </a:xfrm>
          <a:prstGeom prst="rect">
            <a:avLst/>
          </a:prstGeom>
          <a:solidFill>
            <a:srgbClr val="33466E"/>
          </a:solidFill>
          <a:ln>
            <a:noFill/>
          </a:ln>
        </p:spPr>
        <p:txBody>
          <a:bodyPr spcFirstLastPara="1" wrap="square" lIns="91425" tIns="45700" rIns="91425" bIns="45700" anchor="t" anchorCtr="0">
            <a:noAutofit/>
          </a:bodyPr>
          <a:lstStyle>
            <a:lvl1pPr marL="457200" lvl="0" indent="-228600" algn="l">
              <a:spcBef>
                <a:spcPts val="135"/>
              </a:spcBef>
              <a:spcAft>
                <a:spcPts val="0"/>
              </a:spcAft>
              <a:buClr>
                <a:schemeClr val="dk1"/>
              </a:buClr>
              <a:buSzPts val="675"/>
              <a:buNone/>
              <a:defRPr sz="675"/>
            </a:lvl1pPr>
            <a:lvl2pPr marL="914400" lvl="1" indent="-342900" algn="l">
              <a:spcBef>
                <a:spcPts val="360"/>
              </a:spcBef>
              <a:spcAft>
                <a:spcPts val="0"/>
              </a:spcAft>
              <a:buClr>
                <a:schemeClr val="dk1"/>
              </a:buClr>
              <a:buSzPts val="1800"/>
              <a:buChar char="–"/>
              <a:defRPr/>
            </a:lvl2pPr>
            <a:lvl3pPr marL="1371600" lvl="2" indent="-228600" algn="l">
              <a:spcBef>
                <a:spcPts val="135"/>
              </a:spcBef>
              <a:spcAft>
                <a:spcPts val="0"/>
              </a:spcAft>
              <a:buClr>
                <a:schemeClr val="dk1"/>
              </a:buClr>
              <a:buSzPts val="675"/>
              <a:buNone/>
              <a:defRPr sz="675"/>
            </a:lvl3pPr>
            <a:lvl4pPr marL="1828800" lvl="3" indent="-228600" algn="l">
              <a:spcBef>
                <a:spcPts val="135"/>
              </a:spcBef>
              <a:spcAft>
                <a:spcPts val="0"/>
              </a:spcAft>
              <a:buClr>
                <a:schemeClr val="dk1"/>
              </a:buClr>
              <a:buSzPts val="675"/>
              <a:buNone/>
              <a:defRPr sz="675"/>
            </a:lvl4pPr>
            <a:lvl5pPr marL="2286000" lvl="4" indent="-228600" algn="l">
              <a:spcBef>
                <a:spcPts val="135"/>
              </a:spcBef>
              <a:spcAft>
                <a:spcPts val="0"/>
              </a:spcAft>
              <a:buClr>
                <a:schemeClr val="dk1"/>
              </a:buClr>
              <a:buSzPts val="675"/>
              <a:buNone/>
              <a:defRPr sz="675"/>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33" name="Google Shape;233;p81"/>
          <p:cNvSpPr txBox="1"/>
          <p:nvPr/>
        </p:nvSpPr>
        <p:spPr>
          <a:xfrm>
            <a:off x="11049001" y="6446521"/>
            <a:ext cx="670560" cy="230832"/>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en-US" sz="900">
                <a:solidFill>
                  <a:schemeClr val="dk1"/>
                </a:solidFill>
                <a:latin typeface="Calibri"/>
                <a:ea typeface="Calibri"/>
                <a:cs typeface="Calibri"/>
                <a:sym typeface="Calibri"/>
              </a:rPr>
              <a:t>‹#›</a:t>
            </a:fld>
            <a:endParaRPr sz="900">
              <a:solidFill>
                <a:schemeClr val="dk1"/>
              </a:solidFill>
              <a:latin typeface="Calibri"/>
              <a:ea typeface="Calibri"/>
              <a:cs typeface="Calibri"/>
              <a:sym typeface="Calibri"/>
            </a:endParaRPr>
          </a:p>
        </p:txBody>
      </p:sp>
      <p:sp>
        <p:nvSpPr>
          <p:cNvPr id="234" name="Google Shape;234;p81"/>
          <p:cNvSpPr txBox="1"/>
          <p:nvPr/>
        </p:nvSpPr>
        <p:spPr>
          <a:xfrm>
            <a:off x="838201" y="365126"/>
            <a:ext cx="10515600" cy="57785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800"/>
              <a:buFont typeface="Calibri"/>
              <a:buNone/>
            </a:pPr>
            <a:endParaRPr sz="1800">
              <a:solidFill>
                <a:schemeClr val="dk1"/>
              </a:solidFill>
              <a:latin typeface="Arial"/>
              <a:ea typeface="Arial"/>
              <a:cs typeface="Arial"/>
              <a:sym typeface="Arial"/>
            </a:endParaRPr>
          </a:p>
        </p:txBody>
      </p:sp>
      <p:sp>
        <p:nvSpPr>
          <p:cNvPr id="235" name="Google Shape;235;p81"/>
          <p:cNvSpPr txBox="1">
            <a:spLocks noGrp="1"/>
          </p:cNvSpPr>
          <p:nvPr>
            <p:ph type="title"/>
          </p:nvPr>
        </p:nvSpPr>
        <p:spPr>
          <a:xfrm>
            <a:off x="364067" y="329251"/>
            <a:ext cx="10515600" cy="773087"/>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3200"/>
              <a:buFont typeface="Arial"/>
              <a:buNone/>
              <a:defRPr sz="3200" b="1">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Title Slide with Picture">
  <p:cSld name="1_Title Slide with Picture">
    <p:spTree>
      <p:nvGrpSpPr>
        <p:cNvPr id="1" name="Shape 28"/>
        <p:cNvGrpSpPr/>
        <p:nvPr/>
      </p:nvGrpSpPr>
      <p:grpSpPr>
        <a:xfrm>
          <a:off x="0" y="0"/>
          <a:ext cx="0" cy="0"/>
          <a:chOff x="0" y="0"/>
          <a:chExt cx="0" cy="0"/>
        </a:xfrm>
      </p:grpSpPr>
      <p:sp>
        <p:nvSpPr>
          <p:cNvPr id="29" name="Google Shape;29;p68"/>
          <p:cNvSpPr txBox="1">
            <a:spLocks noGrp="1"/>
          </p:cNvSpPr>
          <p:nvPr>
            <p:ph type="ctrTitle"/>
          </p:nvPr>
        </p:nvSpPr>
        <p:spPr>
          <a:xfrm>
            <a:off x="484719" y="3352803"/>
            <a:ext cx="11222566"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68"/>
          <p:cNvSpPr txBox="1">
            <a:spLocks noGrp="1"/>
          </p:cNvSpPr>
          <p:nvPr>
            <p:ph type="subTitle" idx="1"/>
          </p:nvPr>
        </p:nvSpPr>
        <p:spPr>
          <a:xfrm>
            <a:off x="484719" y="4771031"/>
            <a:ext cx="11222566" cy="972671"/>
          </a:xfrm>
          <a:prstGeom prst="rect">
            <a:avLst/>
          </a:prstGeom>
          <a:noFill/>
          <a:ln>
            <a:noFill/>
          </a:ln>
        </p:spPr>
        <p:txBody>
          <a:bodyPr spcFirstLastPara="1" wrap="square" lIns="91425" tIns="45700" rIns="91425" bIns="45700" anchor="t" anchorCtr="0">
            <a:normAutofit/>
          </a:bodyPr>
          <a:lstStyle>
            <a:lvl1pPr lvl="0" algn="ctr">
              <a:spcBef>
                <a:spcPts val="300"/>
              </a:spcBef>
              <a:spcAft>
                <a:spcPts val="0"/>
              </a:spcAft>
              <a:buClr>
                <a:srgbClr val="888888"/>
              </a:buClr>
              <a:buSzPts val="1800"/>
              <a:buNone/>
              <a:defRPr sz="1800">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31" name="Google Shape;31;p68"/>
          <p:cNvSpPr>
            <a:spLocks noGrp="1"/>
          </p:cNvSpPr>
          <p:nvPr>
            <p:ph type="pic" idx="2"/>
          </p:nvPr>
        </p:nvSpPr>
        <p:spPr>
          <a:xfrm>
            <a:off x="494640" y="363538"/>
            <a:ext cx="11202720" cy="2836862"/>
          </a:xfrm>
          <a:prstGeom prst="rect">
            <a:avLst/>
          </a:prstGeom>
          <a:noFill/>
          <a:ln w="9525" cap="flat" cmpd="sng">
            <a:solidFill>
              <a:schemeClr val="lt1"/>
            </a:solidFill>
            <a:prstDash val="solid"/>
            <a:round/>
            <a:headEnd type="none" w="sm" len="sm"/>
            <a:tailEnd type="none" w="sm" len="sm"/>
          </a:ln>
          <a:effectLst>
            <a:outerShdw blurRad="63500" sx="100500" sy="100500" algn="ctr" rotWithShape="0">
              <a:srgbClr val="000000">
                <a:alpha val="49803"/>
              </a:srgbClr>
            </a:outerShdw>
          </a:effectLst>
        </p:spPr>
      </p:sp>
      <p:sp>
        <p:nvSpPr>
          <p:cNvPr id="32" name="Google Shape;32;p68"/>
          <p:cNvSpPr txBox="1">
            <a:spLocks noGrp="1"/>
          </p:cNvSpPr>
          <p:nvPr>
            <p:ph type="sldNum" idx="12"/>
          </p:nvPr>
        </p:nvSpPr>
        <p:spPr>
          <a:xfrm>
            <a:off x="8737600" y="6356352"/>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libri"/>
                <a:ea typeface="Calibri"/>
                <a:cs typeface="Calibri"/>
                <a:sym typeface="Calibri"/>
              </a:defRPr>
            </a:lvl1pPr>
            <a:lvl2pPr marL="0" lvl="1" indent="0" algn="r">
              <a:spcBef>
                <a:spcPts val="0"/>
              </a:spcBef>
              <a:buNone/>
              <a:defRPr sz="1200">
                <a:solidFill>
                  <a:srgbClr val="888888"/>
                </a:solidFill>
                <a:latin typeface="Calibri"/>
                <a:ea typeface="Calibri"/>
                <a:cs typeface="Calibri"/>
                <a:sym typeface="Calibri"/>
              </a:defRPr>
            </a:lvl2pPr>
            <a:lvl3pPr marL="0" lvl="2" indent="0" algn="r">
              <a:spcBef>
                <a:spcPts val="0"/>
              </a:spcBef>
              <a:buNone/>
              <a:defRPr sz="1200">
                <a:solidFill>
                  <a:srgbClr val="888888"/>
                </a:solidFill>
                <a:latin typeface="Calibri"/>
                <a:ea typeface="Calibri"/>
                <a:cs typeface="Calibri"/>
                <a:sym typeface="Calibri"/>
              </a:defRPr>
            </a:lvl3pPr>
            <a:lvl4pPr marL="0" lvl="3" indent="0" algn="r">
              <a:spcBef>
                <a:spcPts val="0"/>
              </a:spcBef>
              <a:buNone/>
              <a:defRPr sz="1200">
                <a:solidFill>
                  <a:srgbClr val="888888"/>
                </a:solidFill>
                <a:latin typeface="Calibri"/>
                <a:ea typeface="Calibri"/>
                <a:cs typeface="Calibri"/>
                <a:sym typeface="Calibri"/>
              </a:defRPr>
            </a:lvl4pPr>
            <a:lvl5pPr marL="0" lvl="4" indent="0" algn="r">
              <a:spcBef>
                <a:spcPts val="0"/>
              </a:spcBef>
              <a:buNone/>
              <a:defRPr sz="1200">
                <a:solidFill>
                  <a:srgbClr val="888888"/>
                </a:solidFill>
                <a:latin typeface="Calibri"/>
                <a:ea typeface="Calibri"/>
                <a:cs typeface="Calibri"/>
                <a:sym typeface="Calibri"/>
              </a:defRPr>
            </a:lvl5pPr>
            <a:lvl6pPr marL="0" lvl="5" indent="0" algn="r">
              <a:spcBef>
                <a:spcPts val="0"/>
              </a:spcBef>
              <a:buNone/>
              <a:defRPr sz="1200">
                <a:solidFill>
                  <a:srgbClr val="888888"/>
                </a:solidFill>
                <a:latin typeface="Calibri"/>
                <a:ea typeface="Calibri"/>
                <a:cs typeface="Calibri"/>
                <a:sym typeface="Calibri"/>
              </a:defRPr>
            </a:lvl6pPr>
            <a:lvl7pPr marL="0" lvl="6" indent="0" algn="r">
              <a:spcBef>
                <a:spcPts val="0"/>
              </a:spcBef>
              <a:buNone/>
              <a:defRPr sz="1200">
                <a:solidFill>
                  <a:srgbClr val="888888"/>
                </a:solidFill>
                <a:latin typeface="Calibri"/>
                <a:ea typeface="Calibri"/>
                <a:cs typeface="Calibri"/>
                <a:sym typeface="Calibri"/>
              </a:defRPr>
            </a:lvl7pPr>
            <a:lvl8pPr marL="0" lvl="7" indent="0" algn="r">
              <a:spcBef>
                <a:spcPts val="0"/>
              </a:spcBef>
              <a:buNone/>
              <a:defRPr sz="1200">
                <a:solidFill>
                  <a:srgbClr val="888888"/>
                </a:solidFill>
                <a:latin typeface="Calibri"/>
                <a:ea typeface="Calibri"/>
                <a:cs typeface="Calibri"/>
                <a:sym typeface="Calibri"/>
              </a:defRPr>
            </a:lvl8pPr>
            <a:lvl9pPr marL="0" lvl="8" indent="0" algn="r">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3"/>
        <p:cNvGrpSpPr/>
        <p:nvPr/>
      </p:nvGrpSpPr>
      <p:grpSpPr>
        <a:xfrm>
          <a:off x="0" y="0"/>
          <a:ext cx="0" cy="0"/>
          <a:chOff x="0" y="0"/>
          <a:chExt cx="0" cy="0"/>
        </a:xfrm>
      </p:grpSpPr>
      <p:sp>
        <p:nvSpPr>
          <p:cNvPr id="34" name="Google Shape;34;p69"/>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69"/>
          <p:cNvSpPr txBox="1">
            <a:spLocks noGrp="1"/>
          </p:cNvSpPr>
          <p:nvPr>
            <p:ph type="body" idx="1"/>
          </p:nvPr>
        </p:nvSpPr>
        <p:spPr>
          <a:xfrm>
            <a:off x="732367" y="1731963"/>
            <a:ext cx="10723034" cy="4271962"/>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6" name="Google Shape;36;p69"/>
          <p:cNvSpPr txBox="1">
            <a:spLocks noGrp="1"/>
          </p:cNvSpPr>
          <p:nvPr>
            <p:ph type="sldNum" idx="12"/>
          </p:nvPr>
        </p:nvSpPr>
        <p:spPr>
          <a:xfrm>
            <a:off x="8737600" y="6356352"/>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libri"/>
                <a:ea typeface="Calibri"/>
                <a:cs typeface="Calibri"/>
                <a:sym typeface="Calibri"/>
              </a:defRPr>
            </a:lvl1pPr>
            <a:lvl2pPr marL="0" lvl="1" indent="0" algn="r">
              <a:spcBef>
                <a:spcPts val="0"/>
              </a:spcBef>
              <a:buNone/>
              <a:defRPr sz="1200">
                <a:solidFill>
                  <a:srgbClr val="888888"/>
                </a:solidFill>
                <a:latin typeface="Calibri"/>
                <a:ea typeface="Calibri"/>
                <a:cs typeface="Calibri"/>
                <a:sym typeface="Calibri"/>
              </a:defRPr>
            </a:lvl2pPr>
            <a:lvl3pPr marL="0" lvl="2" indent="0" algn="r">
              <a:spcBef>
                <a:spcPts val="0"/>
              </a:spcBef>
              <a:buNone/>
              <a:defRPr sz="1200">
                <a:solidFill>
                  <a:srgbClr val="888888"/>
                </a:solidFill>
                <a:latin typeface="Calibri"/>
                <a:ea typeface="Calibri"/>
                <a:cs typeface="Calibri"/>
                <a:sym typeface="Calibri"/>
              </a:defRPr>
            </a:lvl3pPr>
            <a:lvl4pPr marL="0" lvl="3" indent="0" algn="r">
              <a:spcBef>
                <a:spcPts val="0"/>
              </a:spcBef>
              <a:buNone/>
              <a:defRPr sz="1200">
                <a:solidFill>
                  <a:srgbClr val="888888"/>
                </a:solidFill>
                <a:latin typeface="Calibri"/>
                <a:ea typeface="Calibri"/>
                <a:cs typeface="Calibri"/>
                <a:sym typeface="Calibri"/>
              </a:defRPr>
            </a:lvl4pPr>
            <a:lvl5pPr marL="0" lvl="4" indent="0" algn="r">
              <a:spcBef>
                <a:spcPts val="0"/>
              </a:spcBef>
              <a:buNone/>
              <a:defRPr sz="1200">
                <a:solidFill>
                  <a:srgbClr val="888888"/>
                </a:solidFill>
                <a:latin typeface="Calibri"/>
                <a:ea typeface="Calibri"/>
                <a:cs typeface="Calibri"/>
                <a:sym typeface="Calibri"/>
              </a:defRPr>
            </a:lvl5pPr>
            <a:lvl6pPr marL="0" lvl="5" indent="0" algn="r">
              <a:spcBef>
                <a:spcPts val="0"/>
              </a:spcBef>
              <a:buNone/>
              <a:defRPr sz="1200">
                <a:solidFill>
                  <a:srgbClr val="888888"/>
                </a:solidFill>
                <a:latin typeface="Calibri"/>
                <a:ea typeface="Calibri"/>
                <a:cs typeface="Calibri"/>
                <a:sym typeface="Calibri"/>
              </a:defRPr>
            </a:lvl6pPr>
            <a:lvl7pPr marL="0" lvl="6" indent="0" algn="r">
              <a:spcBef>
                <a:spcPts val="0"/>
              </a:spcBef>
              <a:buNone/>
              <a:defRPr sz="1200">
                <a:solidFill>
                  <a:srgbClr val="888888"/>
                </a:solidFill>
                <a:latin typeface="Calibri"/>
                <a:ea typeface="Calibri"/>
                <a:cs typeface="Calibri"/>
                <a:sym typeface="Calibri"/>
              </a:defRPr>
            </a:lvl7pPr>
            <a:lvl8pPr marL="0" lvl="7" indent="0" algn="r">
              <a:spcBef>
                <a:spcPts val="0"/>
              </a:spcBef>
              <a:buNone/>
              <a:defRPr sz="1200">
                <a:solidFill>
                  <a:srgbClr val="888888"/>
                </a:solidFill>
                <a:latin typeface="Calibri"/>
                <a:ea typeface="Calibri"/>
                <a:cs typeface="Calibri"/>
                <a:sym typeface="Calibri"/>
              </a:defRPr>
            </a:lvl8pPr>
            <a:lvl9pPr marL="0" lvl="8" indent="0" algn="r">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7"/>
        <p:cNvGrpSpPr/>
        <p:nvPr/>
      </p:nvGrpSpPr>
      <p:grpSpPr>
        <a:xfrm>
          <a:off x="0" y="0"/>
          <a:ext cx="0" cy="0"/>
          <a:chOff x="0" y="0"/>
          <a:chExt cx="0" cy="0"/>
        </a:xfrm>
      </p:grpSpPr>
      <p:sp>
        <p:nvSpPr>
          <p:cNvPr id="38" name="Google Shape;38;p70"/>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70"/>
          <p:cNvSpPr txBox="1">
            <a:spLocks noGrp="1"/>
          </p:cNvSpPr>
          <p:nvPr>
            <p:ph type="body" idx="1"/>
          </p:nvPr>
        </p:nvSpPr>
        <p:spPr>
          <a:xfrm>
            <a:off x="609600" y="1600202"/>
            <a:ext cx="109728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0" name="Google Shape;40;p70"/>
          <p:cNvSpPr txBox="1">
            <a:spLocks noGrp="1"/>
          </p:cNvSpPr>
          <p:nvPr>
            <p:ph type="sldNum" idx="12"/>
          </p:nvPr>
        </p:nvSpPr>
        <p:spPr>
          <a:xfrm>
            <a:off x="8737600" y="6356352"/>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libri"/>
                <a:ea typeface="Calibri"/>
                <a:cs typeface="Calibri"/>
                <a:sym typeface="Calibri"/>
              </a:defRPr>
            </a:lvl1pPr>
            <a:lvl2pPr marL="0" lvl="1" indent="0" algn="r">
              <a:spcBef>
                <a:spcPts val="0"/>
              </a:spcBef>
              <a:buNone/>
              <a:defRPr sz="1200">
                <a:solidFill>
                  <a:srgbClr val="888888"/>
                </a:solidFill>
                <a:latin typeface="Calibri"/>
                <a:ea typeface="Calibri"/>
                <a:cs typeface="Calibri"/>
                <a:sym typeface="Calibri"/>
              </a:defRPr>
            </a:lvl2pPr>
            <a:lvl3pPr marL="0" lvl="2" indent="0" algn="r">
              <a:spcBef>
                <a:spcPts val="0"/>
              </a:spcBef>
              <a:buNone/>
              <a:defRPr sz="1200">
                <a:solidFill>
                  <a:srgbClr val="888888"/>
                </a:solidFill>
                <a:latin typeface="Calibri"/>
                <a:ea typeface="Calibri"/>
                <a:cs typeface="Calibri"/>
                <a:sym typeface="Calibri"/>
              </a:defRPr>
            </a:lvl3pPr>
            <a:lvl4pPr marL="0" lvl="3" indent="0" algn="r">
              <a:spcBef>
                <a:spcPts val="0"/>
              </a:spcBef>
              <a:buNone/>
              <a:defRPr sz="1200">
                <a:solidFill>
                  <a:srgbClr val="888888"/>
                </a:solidFill>
                <a:latin typeface="Calibri"/>
                <a:ea typeface="Calibri"/>
                <a:cs typeface="Calibri"/>
                <a:sym typeface="Calibri"/>
              </a:defRPr>
            </a:lvl4pPr>
            <a:lvl5pPr marL="0" lvl="4" indent="0" algn="r">
              <a:spcBef>
                <a:spcPts val="0"/>
              </a:spcBef>
              <a:buNone/>
              <a:defRPr sz="1200">
                <a:solidFill>
                  <a:srgbClr val="888888"/>
                </a:solidFill>
                <a:latin typeface="Calibri"/>
                <a:ea typeface="Calibri"/>
                <a:cs typeface="Calibri"/>
                <a:sym typeface="Calibri"/>
              </a:defRPr>
            </a:lvl5pPr>
            <a:lvl6pPr marL="0" lvl="5" indent="0" algn="r">
              <a:spcBef>
                <a:spcPts val="0"/>
              </a:spcBef>
              <a:buNone/>
              <a:defRPr sz="1200">
                <a:solidFill>
                  <a:srgbClr val="888888"/>
                </a:solidFill>
                <a:latin typeface="Calibri"/>
                <a:ea typeface="Calibri"/>
                <a:cs typeface="Calibri"/>
                <a:sym typeface="Calibri"/>
              </a:defRPr>
            </a:lvl6pPr>
            <a:lvl7pPr marL="0" lvl="6" indent="0" algn="r">
              <a:spcBef>
                <a:spcPts val="0"/>
              </a:spcBef>
              <a:buNone/>
              <a:defRPr sz="1200">
                <a:solidFill>
                  <a:srgbClr val="888888"/>
                </a:solidFill>
                <a:latin typeface="Calibri"/>
                <a:ea typeface="Calibri"/>
                <a:cs typeface="Calibri"/>
                <a:sym typeface="Calibri"/>
              </a:defRPr>
            </a:lvl7pPr>
            <a:lvl8pPr marL="0" lvl="7" indent="0" algn="r">
              <a:spcBef>
                <a:spcPts val="0"/>
              </a:spcBef>
              <a:buNone/>
              <a:defRPr sz="1200">
                <a:solidFill>
                  <a:srgbClr val="888888"/>
                </a:solidFill>
                <a:latin typeface="Calibri"/>
                <a:ea typeface="Calibri"/>
                <a:cs typeface="Calibri"/>
                <a:sym typeface="Calibri"/>
              </a:defRPr>
            </a:lvl8pPr>
            <a:lvl9pPr marL="0" lvl="8" indent="0" algn="r">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45"/>
        <p:cNvGrpSpPr/>
        <p:nvPr/>
      </p:nvGrpSpPr>
      <p:grpSpPr>
        <a:xfrm>
          <a:off x="0" y="0"/>
          <a:ext cx="0" cy="0"/>
          <a:chOff x="0" y="0"/>
          <a:chExt cx="0" cy="0"/>
        </a:xfrm>
      </p:grpSpPr>
      <p:sp>
        <p:nvSpPr>
          <p:cNvPr id="46" name="Google Shape;46;p44"/>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44"/>
          <p:cNvSpPr txBox="1">
            <a:spLocks noGrp="1"/>
          </p:cNvSpPr>
          <p:nvPr>
            <p:ph type="body" idx="1"/>
          </p:nvPr>
        </p:nvSpPr>
        <p:spPr>
          <a:xfrm>
            <a:off x="609600" y="1600200"/>
            <a:ext cx="10972800" cy="5029200"/>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a:solidFill>
                  <a:schemeClr val="dk1"/>
                </a:solidFill>
                <a:latin typeface="Century Gothic"/>
                <a:ea typeface="Century Gothic"/>
                <a:cs typeface="Century Gothic"/>
                <a:sym typeface="Century Gothic"/>
              </a:defRPr>
            </a:lvl1pPr>
            <a:lvl2pPr marL="914400" lvl="1" indent="-406400" algn="l">
              <a:spcBef>
                <a:spcPts val="560"/>
              </a:spcBef>
              <a:spcAft>
                <a:spcPts val="0"/>
              </a:spcAft>
              <a:buClr>
                <a:schemeClr val="dk1"/>
              </a:buClr>
              <a:buSzPts val="2800"/>
              <a:buChar char="–"/>
              <a:defRPr>
                <a:solidFill>
                  <a:schemeClr val="dk1"/>
                </a:solidFill>
                <a:latin typeface="Century Gothic"/>
                <a:ea typeface="Century Gothic"/>
                <a:cs typeface="Century Gothic"/>
                <a:sym typeface="Century Gothic"/>
              </a:defRPr>
            </a:lvl2pPr>
            <a:lvl3pPr marL="1371600" lvl="2" indent="-381000" algn="l">
              <a:spcBef>
                <a:spcPts val="480"/>
              </a:spcBef>
              <a:spcAft>
                <a:spcPts val="0"/>
              </a:spcAft>
              <a:buClr>
                <a:schemeClr val="dk1"/>
              </a:buClr>
              <a:buSzPts val="2400"/>
              <a:buChar char="•"/>
              <a:defRPr>
                <a:solidFill>
                  <a:schemeClr val="dk1"/>
                </a:solidFill>
                <a:latin typeface="Century Gothic"/>
                <a:ea typeface="Century Gothic"/>
                <a:cs typeface="Century Gothic"/>
                <a:sym typeface="Century Gothic"/>
              </a:defRPr>
            </a:lvl3pPr>
            <a:lvl4pPr marL="1828800" lvl="3" indent="-355600" algn="l">
              <a:spcBef>
                <a:spcPts val="400"/>
              </a:spcBef>
              <a:spcAft>
                <a:spcPts val="0"/>
              </a:spcAft>
              <a:buClr>
                <a:schemeClr val="dk1"/>
              </a:buClr>
              <a:buSzPts val="2000"/>
              <a:buChar char="–"/>
              <a:defRPr>
                <a:solidFill>
                  <a:schemeClr val="dk1"/>
                </a:solidFill>
                <a:latin typeface="Century Gothic"/>
                <a:ea typeface="Century Gothic"/>
                <a:cs typeface="Century Gothic"/>
                <a:sym typeface="Century Gothic"/>
              </a:defRPr>
            </a:lvl4pPr>
            <a:lvl5pPr marL="2286000" lvl="4" indent="-355600" algn="l">
              <a:spcBef>
                <a:spcPts val="400"/>
              </a:spcBef>
              <a:spcAft>
                <a:spcPts val="0"/>
              </a:spcAft>
              <a:buClr>
                <a:schemeClr val="dk1"/>
              </a:buClr>
              <a:buSzPts val="2000"/>
              <a:buChar char="»"/>
              <a:defRPr>
                <a:solidFill>
                  <a:schemeClr val="dk1"/>
                </a:solidFill>
                <a:latin typeface="Century Gothic"/>
                <a:ea typeface="Century Gothic"/>
                <a:cs typeface="Century Gothic"/>
                <a:sym typeface="Century Gothic"/>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8" name="Google Shape;48;p44"/>
          <p:cNvSpPr txBox="1">
            <a:spLocks noGrp="1"/>
          </p:cNvSpPr>
          <p:nvPr>
            <p:ph type="sldNum" idx="12"/>
          </p:nvPr>
        </p:nvSpPr>
        <p:spPr>
          <a:xfrm>
            <a:off x="8737600" y="6248401"/>
            <a:ext cx="2844800" cy="365125"/>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800" b="0" i="0" u="none" strike="noStrike" cap="none">
                <a:solidFill>
                  <a:schemeClr val="dk1"/>
                </a:solidFill>
                <a:latin typeface="Calibri"/>
                <a:ea typeface="Calibri"/>
                <a:cs typeface="Calibri"/>
                <a:sym typeface="Calibri"/>
              </a:defRPr>
            </a:lvl1pPr>
            <a:lvl2pPr marL="0" lvl="1" indent="0" algn="r">
              <a:spcBef>
                <a:spcPts val="0"/>
              </a:spcBef>
              <a:buNone/>
              <a:defRPr sz="1800" b="0" i="0" u="none" strike="noStrike" cap="none">
                <a:solidFill>
                  <a:schemeClr val="dk1"/>
                </a:solidFill>
                <a:latin typeface="Calibri"/>
                <a:ea typeface="Calibri"/>
                <a:cs typeface="Calibri"/>
                <a:sym typeface="Calibri"/>
              </a:defRPr>
            </a:lvl2pPr>
            <a:lvl3pPr marL="0" lvl="2" indent="0" algn="r">
              <a:spcBef>
                <a:spcPts val="0"/>
              </a:spcBef>
              <a:buNone/>
              <a:defRPr sz="1800" b="0" i="0" u="none" strike="noStrike" cap="none">
                <a:solidFill>
                  <a:schemeClr val="dk1"/>
                </a:solidFill>
                <a:latin typeface="Calibri"/>
                <a:ea typeface="Calibri"/>
                <a:cs typeface="Calibri"/>
                <a:sym typeface="Calibri"/>
              </a:defRPr>
            </a:lvl3pPr>
            <a:lvl4pPr marL="0" lvl="3" indent="0" algn="r">
              <a:spcBef>
                <a:spcPts val="0"/>
              </a:spcBef>
              <a:buNone/>
              <a:defRPr sz="1800" b="0" i="0" u="none" strike="noStrike" cap="none">
                <a:solidFill>
                  <a:schemeClr val="dk1"/>
                </a:solidFill>
                <a:latin typeface="Calibri"/>
                <a:ea typeface="Calibri"/>
                <a:cs typeface="Calibri"/>
                <a:sym typeface="Calibri"/>
              </a:defRPr>
            </a:lvl4pPr>
            <a:lvl5pPr marL="0" lvl="4" indent="0" algn="r">
              <a:spcBef>
                <a:spcPts val="0"/>
              </a:spcBef>
              <a:buNone/>
              <a:defRPr sz="1800" b="0" i="0" u="none" strike="noStrike" cap="none">
                <a:solidFill>
                  <a:schemeClr val="dk1"/>
                </a:solidFill>
                <a:latin typeface="Calibri"/>
                <a:ea typeface="Calibri"/>
                <a:cs typeface="Calibri"/>
                <a:sym typeface="Calibri"/>
              </a:defRPr>
            </a:lvl5pPr>
            <a:lvl6pPr marL="0" lvl="5" indent="0" algn="r">
              <a:spcBef>
                <a:spcPts val="0"/>
              </a:spcBef>
              <a:buNone/>
              <a:defRPr sz="1800" b="0" i="0" u="none" strike="noStrike" cap="none">
                <a:solidFill>
                  <a:schemeClr val="dk1"/>
                </a:solidFill>
                <a:latin typeface="Calibri"/>
                <a:ea typeface="Calibri"/>
                <a:cs typeface="Calibri"/>
                <a:sym typeface="Calibri"/>
              </a:defRPr>
            </a:lvl6pPr>
            <a:lvl7pPr marL="0" lvl="6" indent="0" algn="r">
              <a:spcBef>
                <a:spcPts val="0"/>
              </a:spcBef>
              <a:buNone/>
              <a:defRPr sz="1800" b="0" i="0" u="none" strike="noStrike" cap="none">
                <a:solidFill>
                  <a:schemeClr val="dk1"/>
                </a:solidFill>
                <a:latin typeface="Calibri"/>
                <a:ea typeface="Calibri"/>
                <a:cs typeface="Calibri"/>
                <a:sym typeface="Calibri"/>
              </a:defRPr>
            </a:lvl7pPr>
            <a:lvl8pPr marL="0" lvl="7" indent="0" algn="r">
              <a:spcBef>
                <a:spcPts val="0"/>
              </a:spcBef>
              <a:buNone/>
              <a:defRPr sz="1800" b="0" i="0" u="none" strike="noStrike" cap="none">
                <a:solidFill>
                  <a:schemeClr val="dk1"/>
                </a:solidFill>
                <a:latin typeface="Calibri"/>
                <a:ea typeface="Calibri"/>
                <a:cs typeface="Calibri"/>
                <a:sym typeface="Calibri"/>
              </a:defRPr>
            </a:lvl8pPr>
            <a:lvl9pPr marL="0" lvl="8" indent="0" algn="r">
              <a:spcBef>
                <a:spcPts val="0"/>
              </a:spcBef>
              <a:buNone/>
              <a:defRPr sz="18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49"/>
        <p:cNvGrpSpPr/>
        <p:nvPr/>
      </p:nvGrpSpPr>
      <p:grpSpPr>
        <a:xfrm>
          <a:off x="0" y="0"/>
          <a:ext cx="0" cy="0"/>
          <a:chOff x="0" y="0"/>
          <a:chExt cx="0" cy="0"/>
        </a:xfrm>
      </p:grpSpPr>
      <p:sp>
        <p:nvSpPr>
          <p:cNvPr id="50" name="Google Shape;50;p71"/>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71"/>
          <p:cNvSpPr txBox="1">
            <a:spLocks noGrp="1"/>
          </p:cNvSpPr>
          <p:nvPr>
            <p:ph type="body" idx="1"/>
          </p:nvPr>
        </p:nvSpPr>
        <p:spPr>
          <a:xfrm rot="5400000">
            <a:off x="3581400" y="-1371600"/>
            <a:ext cx="5029200" cy="10972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2" name="Google Shape;52;p71"/>
          <p:cNvSpPr txBox="1">
            <a:spLocks noGrp="1"/>
          </p:cNvSpPr>
          <p:nvPr>
            <p:ph type="sldNum" idx="12"/>
          </p:nvPr>
        </p:nvSpPr>
        <p:spPr>
          <a:xfrm>
            <a:off x="8737600" y="6248401"/>
            <a:ext cx="2844800" cy="365125"/>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800">
                <a:solidFill>
                  <a:schemeClr val="dk1"/>
                </a:solidFill>
                <a:latin typeface="Calibri"/>
                <a:ea typeface="Calibri"/>
                <a:cs typeface="Calibri"/>
                <a:sym typeface="Calibri"/>
              </a:defRPr>
            </a:lvl1pPr>
            <a:lvl2pPr marL="0" lvl="1" indent="0" algn="r">
              <a:spcBef>
                <a:spcPts val="0"/>
              </a:spcBef>
              <a:buNone/>
              <a:defRPr sz="1800">
                <a:solidFill>
                  <a:schemeClr val="dk1"/>
                </a:solidFill>
                <a:latin typeface="Calibri"/>
                <a:ea typeface="Calibri"/>
                <a:cs typeface="Calibri"/>
                <a:sym typeface="Calibri"/>
              </a:defRPr>
            </a:lvl2pPr>
            <a:lvl3pPr marL="0" lvl="2" indent="0" algn="r">
              <a:spcBef>
                <a:spcPts val="0"/>
              </a:spcBef>
              <a:buNone/>
              <a:defRPr sz="1800">
                <a:solidFill>
                  <a:schemeClr val="dk1"/>
                </a:solidFill>
                <a:latin typeface="Calibri"/>
                <a:ea typeface="Calibri"/>
                <a:cs typeface="Calibri"/>
                <a:sym typeface="Calibri"/>
              </a:defRPr>
            </a:lvl3pPr>
            <a:lvl4pPr marL="0" lvl="3" indent="0" algn="r">
              <a:spcBef>
                <a:spcPts val="0"/>
              </a:spcBef>
              <a:buNone/>
              <a:defRPr sz="1800">
                <a:solidFill>
                  <a:schemeClr val="dk1"/>
                </a:solidFill>
                <a:latin typeface="Calibri"/>
                <a:ea typeface="Calibri"/>
                <a:cs typeface="Calibri"/>
                <a:sym typeface="Calibri"/>
              </a:defRPr>
            </a:lvl4pPr>
            <a:lvl5pPr marL="0" lvl="4" indent="0" algn="r">
              <a:spcBef>
                <a:spcPts val="0"/>
              </a:spcBef>
              <a:buNone/>
              <a:defRPr sz="1800">
                <a:solidFill>
                  <a:schemeClr val="dk1"/>
                </a:solidFill>
                <a:latin typeface="Calibri"/>
                <a:ea typeface="Calibri"/>
                <a:cs typeface="Calibri"/>
                <a:sym typeface="Calibri"/>
              </a:defRPr>
            </a:lvl5pPr>
            <a:lvl6pPr marL="0" lvl="5" indent="0" algn="r">
              <a:spcBef>
                <a:spcPts val="0"/>
              </a:spcBef>
              <a:buNone/>
              <a:defRPr sz="1800">
                <a:solidFill>
                  <a:schemeClr val="dk1"/>
                </a:solidFill>
                <a:latin typeface="Calibri"/>
                <a:ea typeface="Calibri"/>
                <a:cs typeface="Calibri"/>
                <a:sym typeface="Calibri"/>
              </a:defRPr>
            </a:lvl6pPr>
            <a:lvl7pPr marL="0" lvl="6" indent="0" algn="r">
              <a:spcBef>
                <a:spcPts val="0"/>
              </a:spcBef>
              <a:buNone/>
              <a:defRPr sz="1800">
                <a:solidFill>
                  <a:schemeClr val="dk1"/>
                </a:solidFill>
                <a:latin typeface="Calibri"/>
                <a:ea typeface="Calibri"/>
                <a:cs typeface="Calibri"/>
                <a:sym typeface="Calibri"/>
              </a:defRPr>
            </a:lvl7pPr>
            <a:lvl8pPr marL="0" lvl="7" indent="0" algn="r">
              <a:spcBef>
                <a:spcPts val="0"/>
              </a:spcBef>
              <a:buNone/>
              <a:defRPr sz="1800">
                <a:solidFill>
                  <a:schemeClr val="dk1"/>
                </a:solidFill>
                <a:latin typeface="Calibri"/>
                <a:ea typeface="Calibri"/>
                <a:cs typeface="Calibri"/>
                <a:sym typeface="Calibri"/>
              </a:defRPr>
            </a:lvl8pPr>
            <a:lvl9pPr marL="0" lvl="8" indent="0" algn="r">
              <a:spcBef>
                <a:spcPts val="0"/>
              </a:spcBef>
              <a:buNone/>
              <a:defRPr sz="1800">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53"/>
        <p:cNvGrpSpPr/>
        <p:nvPr/>
      </p:nvGrpSpPr>
      <p:grpSpPr>
        <a:xfrm>
          <a:off x="0" y="0"/>
          <a:ext cx="0" cy="0"/>
          <a:chOff x="0" y="0"/>
          <a:chExt cx="0" cy="0"/>
        </a:xfrm>
      </p:grpSpPr>
      <p:sp>
        <p:nvSpPr>
          <p:cNvPr id="54" name="Google Shape;54;p72"/>
          <p:cNvSpPr txBox="1">
            <a:spLocks noGrp="1"/>
          </p:cNvSpPr>
          <p:nvPr>
            <p:ph type="title"/>
          </p:nvPr>
        </p:nvSpPr>
        <p:spPr>
          <a:xfrm rot="5400000">
            <a:off x="7285038" y="1828803"/>
            <a:ext cx="5851525" cy="27432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72"/>
          <p:cNvSpPr txBox="1">
            <a:spLocks noGrp="1"/>
          </p:cNvSpPr>
          <p:nvPr>
            <p:ph type="body" idx="1"/>
          </p:nvPr>
        </p:nvSpPr>
        <p:spPr>
          <a:xfrm rot="5400000">
            <a:off x="1697038" y="-812797"/>
            <a:ext cx="5851525" cy="80264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6" name="Google Shape;56;p72"/>
          <p:cNvSpPr txBox="1">
            <a:spLocks noGrp="1"/>
          </p:cNvSpPr>
          <p:nvPr>
            <p:ph type="sldNum" idx="12"/>
          </p:nvPr>
        </p:nvSpPr>
        <p:spPr>
          <a:xfrm>
            <a:off x="8737600" y="6248401"/>
            <a:ext cx="2844800" cy="365125"/>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800">
                <a:solidFill>
                  <a:schemeClr val="dk1"/>
                </a:solidFill>
                <a:latin typeface="Calibri"/>
                <a:ea typeface="Calibri"/>
                <a:cs typeface="Calibri"/>
                <a:sym typeface="Calibri"/>
              </a:defRPr>
            </a:lvl1pPr>
            <a:lvl2pPr marL="0" lvl="1" indent="0" algn="r">
              <a:spcBef>
                <a:spcPts val="0"/>
              </a:spcBef>
              <a:buNone/>
              <a:defRPr sz="1800">
                <a:solidFill>
                  <a:schemeClr val="dk1"/>
                </a:solidFill>
                <a:latin typeface="Calibri"/>
                <a:ea typeface="Calibri"/>
                <a:cs typeface="Calibri"/>
                <a:sym typeface="Calibri"/>
              </a:defRPr>
            </a:lvl2pPr>
            <a:lvl3pPr marL="0" lvl="2" indent="0" algn="r">
              <a:spcBef>
                <a:spcPts val="0"/>
              </a:spcBef>
              <a:buNone/>
              <a:defRPr sz="1800">
                <a:solidFill>
                  <a:schemeClr val="dk1"/>
                </a:solidFill>
                <a:latin typeface="Calibri"/>
                <a:ea typeface="Calibri"/>
                <a:cs typeface="Calibri"/>
                <a:sym typeface="Calibri"/>
              </a:defRPr>
            </a:lvl3pPr>
            <a:lvl4pPr marL="0" lvl="3" indent="0" algn="r">
              <a:spcBef>
                <a:spcPts val="0"/>
              </a:spcBef>
              <a:buNone/>
              <a:defRPr sz="1800">
                <a:solidFill>
                  <a:schemeClr val="dk1"/>
                </a:solidFill>
                <a:latin typeface="Calibri"/>
                <a:ea typeface="Calibri"/>
                <a:cs typeface="Calibri"/>
                <a:sym typeface="Calibri"/>
              </a:defRPr>
            </a:lvl4pPr>
            <a:lvl5pPr marL="0" lvl="4" indent="0" algn="r">
              <a:spcBef>
                <a:spcPts val="0"/>
              </a:spcBef>
              <a:buNone/>
              <a:defRPr sz="1800">
                <a:solidFill>
                  <a:schemeClr val="dk1"/>
                </a:solidFill>
                <a:latin typeface="Calibri"/>
                <a:ea typeface="Calibri"/>
                <a:cs typeface="Calibri"/>
                <a:sym typeface="Calibri"/>
              </a:defRPr>
            </a:lvl5pPr>
            <a:lvl6pPr marL="0" lvl="5" indent="0" algn="r">
              <a:spcBef>
                <a:spcPts val="0"/>
              </a:spcBef>
              <a:buNone/>
              <a:defRPr sz="1800">
                <a:solidFill>
                  <a:schemeClr val="dk1"/>
                </a:solidFill>
                <a:latin typeface="Calibri"/>
                <a:ea typeface="Calibri"/>
                <a:cs typeface="Calibri"/>
                <a:sym typeface="Calibri"/>
              </a:defRPr>
            </a:lvl6pPr>
            <a:lvl7pPr marL="0" lvl="6" indent="0" algn="r">
              <a:spcBef>
                <a:spcPts val="0"/>
              </a:spcBef>
              <a:buNone/>
              <a:defRPr sz="1800">
                <a:solidFill>
                  <a:schemeClr val="dk1"/>
                </a:solidFill>
                <a:latin typeface="Calibri"/>
                <a:ea typeface="Calibri"/>
                <a:cs typeface="Calibri"/>
                <a:sym typeface="Calibri"/>
              </a:defRPr>
            </a:lvl7pPr>
            <a:lvl8pPr marL="0" lvl="7" indent="0" algn="r">
              <a:spcBef>
                <a:spcPts val="0"/>
              </a:spcBef>
              <a:buNone/>
              <a:defRPr sz="1800">
                <a:solidFill>
                  <a:schemeClr val="dk1"/>
                </a:solidFill>
                <a:latin typeface="Calibri"/>
                <a:ea typeface="Calibri"/>
                <a:cs typeface="Calibri"/>
                <a:sym typeface="Calibri"/>
              </a:defRPr>
            </a:lvl8pPr>
            <a:lvl9pPr marL="0" lvl="8" indent="0" algn="r">
              <a:spcBef>
                <a:spcPts val="0"/>
              </a:spcBef>
              <a:buNone/>
              <a:defRPr sz="1800">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5" Type="http://schemas.openxmlformats.org/officeDocument/2006/relationships/theme" Target="../theme/theme2.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theme" Target="../theme/theme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theme" Target="../theme/theme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theme" Target="../theme/theme5.xml"/><Relationship Id="rId5" Type="http://schemas.openxmlformats.org/officeDocument/2006/relationships/slideLayout" Target="../slideLayouts/slideLayout33.xml"/><Relationship Id="rId4" Type="http://schemas.openxmlformats.org/officeDocument/2006/relationships/slideLayout" Target="../slideLayouts/slideLayout32.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theme" Target="../theme/theme6.xml"/><Relationship Id="rId5" Type="http://schemas.openxmlformats.org/officeDocument/2006/relationships/slideLayout" Target="../slideLayouts/slideLayout38.xml"/><Relationship Id="rId4"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1"/>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entury Gothic"/>
              <a:buNone/>
              <a:defRPr sz="4400" b="0" i="0" u="none" strike="noStrike" cap="none">
                <a:solidFill>
                  <a:schemeClr val="dk1"/>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41"/>
          <p:cNvSpPr txBox="1">
            <a:spLocks noGrp="1"/>
          </p:cNvSpPr>
          <p:nvPr>
            <p:ph type="body" idx="1"/>
          </p:nvPr>
        </p:nvSpPr>
        <p:spPr>
          <a:xfrm>
            <a:off x="609600" y="1600202"/>
            <a:ext cx="109728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entury Gothic"/>
                <a:ea typeface="Century Gothic"/>
                <a:cs typeface="Century Gothic"/>
                <a:sym typeface="Century Gothic"/>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41"/>
          <p:cNvSpPr txBox="1">
            <a:spLocks noGrp="1"/>
          </p:cNvSpPr>
          <p:nvPr>
            <p:ph type="dt" idx="10"/>
          </p:nvPr>
        </p:nvSpPr>
        <p:spPr>
          <a:xfrm>
            <a:off x="609600" y="6356352"/>
            <a:ext cx="28448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41"/>
          <p:cNvSpPr txBox="1">
            <a:spLocks noGrp="1"/>
          </p:cNvSpPr>
          <p:nvPr>
            <p:ph type="ftr" idx="11"/>
          </p:nvPr>
        </p:nvSpPr>
        <p:spPr>
          <a:xfrm>
            <a:off x="4165600" y="6356352"/>
            <a:ext cx="3860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41"/>
          <p:cNvSpPr txBox="1">
            <a:spLocks noGrp="1"/>
          </p:cNvSpPr>
          <p:nvPr>
            <p:ph type="sldNum" idx="12"/>
          </p:nvPr>
        </p:nvSpPr>
        <p:spPr>
          <a:xfrm>
            <a:off x="8737600" y="6356352"/>
            <a:ext cx="28448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
        <p:cNvGrpSpPr/>
        <p:nvPr/>
      </p:nvGrpSpPr>
      <p:grpSpPr>
        <a:xfrm>
          <a:off x="0" y="0"/>
          <a:ext cx="0" cy="0"/>
          <a:chOff x="0" y="0"/>
          <a:chExt cx="0" cy="0"/>
        </a:xfrm>
      </p:grpSpPr>
      <p:sp>
        <p:nvSpPr>
          <p:cNvPr id="42" name="Google Shape;42;p43"/>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accent1"/>
              </a:buClr>
              <a:buSzPts val="4400"/>
              <a:buFont typeface="Century Gothic"/>
              <a:buNone/>
              <a:defRPr sz="4400" b="0" i="0" u="none" strike="noStrike" cap="none">
                <a:solidFill>
                  <a:schemeClr val="accent1"/>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3" name="Google Shape;43;p43"/>
          <p:cNvSpPr txBox="1">
            <a:spLocks noGrp="1"/>
          </p:cNvSpPr>
          <p:nvPr>
            <p:ph type="body" idx="1"/>
          </p:nvPr>
        </p:nvSpPr>
        <p:spPr>
          <a:xfrm>
            <a:off x="609600" y="1600200"/>
            <a:ext cx="10972800" cy="5029200"/>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entury Gothic"/>
                <a:ea typeface="Century Gothic"/>
                <a:cs typeface="Century Gothic"/>
                <a:sym typeface="Century Gothic"/>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44" name="Google Shape;44;p43"/>
          <p:cNvSpPr txBox="1">
            <a:spLocks noGrp="1"/>
          </p:cNvSpPr>
          <p:nvPr>
            <p:ph type="sldNum" idx="12"/>
          </p:nvPr>
        </p:nvSpPr>
        <p:spPr>
          <a:xfrm>
            <a:off x="8737600" y="6248401"/>
            <a:ext cx="2844800" cy="365125"/>
          </a:xfrm>
          <a:prstGeom prst="rect">
            <a:avLst/>
          </a:prstGeom>
          <a:noFill/>
          <a:ln>
            <a:noFill/>
          </a:ln>
        </p:spPr>
        <p:txBody>
          <a:bodyPr spcFirstLastPara="1" wrap="square" lIns="91425" tIns="45700" rIns="91425" bIns="45700" anchor="t" anchorCtr="0">
            <a:noAutofit/>
          </a:bodyPr>
          <a:lstStyle>
            <a:lvl1pPr marL="0" marR="0" lvl="0" indent="0" algn="r" rtl="0">
              <a:spcBef>
                <a:spcPts val="0"/>
              </a:spcBef>
              <a:buNone/>
              <a:defRPr sz="1800" b="0" i="0" u="none" strike="noStrike" cap="none">
                <a:solidFill>
                  <a:schemeClr val="dk1"/>
                </a:solidFill>
                <a:latin typeface="Calibri"/>
                <a:ea typeface="Calibri"/>
                <a:cs typeface="Calibri"/>
                <a:sym typeface="Calibri"/>
              </a:defRPr>
            </a:lvl1pPr>
            <a:lvl2pPr marL="0" marR="0" lvl="1" indent="0" algn="r" rtl="0">
              <a:spcBef>
                <a:spcPts val="0"/>
              </a:spcBef>
              <a:buNone/>
              <a:defRPr sz="1800" b="0" i="0" u="none" strike="noStrike" cap="none">
                <a:solidFill>
                  <a:schemeClr val="dk1"/>
                </a:solidFill>
                <a:latin typeface="Calibri"/>
                <a:ea typeface="Calibri"/>
                <a:cs typeface="Calibri"/>
                <a:sym typeface="Calibri"/>
              </a:defRPr>
            </a:lvl2pPr>
            <a:lvl3pPr marL="0" marR="0" lvl="2" indent="0" algn="r" rtl="0">
              <a:spcBef>
                <a:spcPts val="0"/>
              </a:spcBef>
              <a:buNone/>
              <a:defRPr sz="1800" b="0" i="0" u="none" strike="noStrike" cap="none">
                <a:solidFill>
                  <a:schemeClr val="dk1"/>
                </a:solidFill>
                <a:latin typeface="Calibri"/>
                <a:ea typeface="Calibri"/>
                <a:cs typeface="Calibri"/>
                <a:sym typeface="Calibri"/>
              </a:defRPr>
            </a:lvl3pPr>
            <a:lvl4pPr marL="0" marR="0" lvl="3" indent="0" algn="r" rtl="0">
              <a:spcBef>
                <a:spcPts val="0"/>
              </a:spcBef>
              <a:buNone/>
              <a:defRPr sz="1800" b="0" i="0" u="none" strike="noStrike" cap="none">
                <a:solidFill>
                  <a:schemeClr val="dk1"/>
                </a:solidFill>
                <a:latin typeface="Calibri"/>
                <a:ea typeface="Calibri"/>
                <a:cs typeface="Calibri"/>
                <a:sym typeface="Calibri"/>
              </a:defRPr>
            </a:lvl4pPr>
            <a:lvl5pPr marL="0" marR="0" lvl="4" indent="0" algn="r" rtl="0">
              <a:spcBef>
                <a:spcPts val="0"/>
              </a:spcBef>
              <a:buNone/>
              <a:defRPr sz="1800" b="0" i="0" u="none" strike="noStrike" cap="none">
                <a:solidFill>
                  <a:schemeClr val="dk1"/>
                </a:solidFill>
                <a:latin typeface="Calibri"/>
                <a:ea typeface="Calibri"/>
                <a:cs typeface="Calibri"/>
                <a:sym typeface="Calibri"/>
              </a:defRPr>
            </a:lvl5pPr>
            <a:lvl6pPr marL="0" marR="0" lvl="5" indent="0" algn="r" rtl="0">
              <a:spcBef>
                <a:spcPts val="0"/>
              </a:spcBef>
              <a:buNone/>
              <a:defRPr sz="1800" b="0" i="0" u="none" strike="noStrike" cap="none">
                <a:solidFill>
                  <a:schemeClr val="dk1"/>
                </a:solidFill>
                <a:latin typeface="Calibri"/>
                <a:ea typeface="Calibri"/>
                <a:cs typeface="Calibri"/>
                <a:sym typeface="Calibri"/>
              </a:defRPr>
            </a:lvl6pPr>
            <a:lvl7pPr marL="0" marR="0" lvl="6" indent="0" algn="r" rtl="0">
              <a:spcBef>
                <a:spcPts val="0"/>
              </a:spcBef>
              <a:buNone/>
              <a:defRPr sz="1800" b="0" i="0" u="none" strike="noStrike" cap="none">
                <a:solidFill>
                  <a:schemeClr val="dk1"/>
                </a:solidFill>
                <a:latin typeface="Calibri"/>
                <a:ea typeface="Calibri"/>
                <a:cs typeface="Calibri"/>
                <a:sym typeface="Calibri"/>
              </a:defRPr>
            </a:lvl7pPr>
            <a:lvl8pPr marL="0" marR="0" lvl="7" indent="0" algn="r" rtl="0">
              <a:spcBef>
                <a:spcPts val="0"/>
              </a:spcBef>
              <a:buNone/>
              <a:defRPr sz="1800" b="0" i="0" u="none" strike="noStrike" cap="none">
                <a:solidFill>
                  <a:schemeClr val="dk1"/>
                </a:solidFill>
                <a:latin typeface="Calibri"/>
                <a:ea typeface="Calibri"/>
                <a:cs typeface="Calibri"/>
                <a:sym typeface="Calibri"/>
              </a:defRPr>
            </a:lvl8pPr>
            <a:lvl9pPr marL="0" marR="0" lvl="8" indent="0" algn="r" rtl="0">
              <a:spcBef>
                <a:spcPts val="0"/>
              </a:spcBef>
              <a:buNone/>
              <a:defRPr sz="18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4"/>
        <p:cNvGrpSpPr/>
        <p:nvPr/>
      </p:nvGrpSpPr>
      <p:grpSpPr>
        <a:xfrm>
          <a:off x="0" y="0"/>
          <a:ext cx="0" cy="0"/>
          <a:chOff x="0" y="0"/>
          <a:chExt cx="0" cy="0"/>
        </a:xfrm>
      </p:grpSpPr>
      <p:sp>
        <p:nvSpPr>
          <p:cNvPr id="65" name="Google Shape;65;p45"/>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accent1"/>
              </a:buClr>
              <a:buSzPts val="3575"/>
              <a:buFont typeface="Century Gothic"/>
              <a:buNone/>
              <a:defRPr sz="3575" b="0" i="0" u="none" strike="noStrike" cap="none">
                <a:solidFill>
                  <a:schemeClr val="accent1"/>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6" name="Google Shape;66;p45"/>
          <p:cNvSpPr txBox="1">
            <a:spLocks noGrp="1"/>
          </p:cNvSpPr>
          <p:nvPr>
            <p:ph type="body" idx="1"/>
          </p:nvPr>
        </p:nvSpPr>
        <p:spPr>
          <a:xfrm>
            <a:off x="609600" y="1600200"/>
            <a:ext cx="10972800" cy="5029200"/>
          </a:xfrm>
          <a:prstGeom prst="rect">
            <a:avLst/>
          </a:prstGeom>
          <a:noFill/>
          <a:ln>
            <a:noFill/>
          </a:ln>
        </p:spPr>
        <p:txBody>
          <a:bodyPr spcFirstLastPara="1" wrap="square" lIns="91425" tIns="45700" rIns="91425" bIns="45700" anchor="t" anchorCtr="0">
            <a:normAutofit/>
          </a:bodyPr>
          <a:lstStyle>
            <a:lvl1pPr marL="457200" marR="0" lvl="0" indent="-393700" algn="l" rtl="0">
              <a:spcBef>
                <a:spcPts val="520"/>
              </a:spcBef>
              <a:spcAft>
                <a:spcPts val="0"/>
              </a:spcAft>
              <a:buClr>
                <a:schemeClr val="dk1"/>
              </a:buClr>
              <a:buSzPts val="2600"/>
              <a:buFont typeface="Arial"/>
              <a:buChar char="•"/>
              <a:defRPr sz="2600" b="0" i="0" u="none" strike="noStrike" cap="none">
                <a:solidFill>
                  <a:schemeClr val="dk1"/>
                </a:solidFill>
                <a:latin typeface="Century Gothic"/>
                <a:ea typeface="Century Gothic"/>
                <a:cs typeface="Century Gothic"/>
                <a:sym typeface="Century Gothic"/>
              </a:defRPr>
            </a:lvl1pPr>
            <a:lvl2pPr marL="914400" marR="0" lvl="1" indent="-373062" algn="l" rtl="0">
              <a:spcBef>
                <a:spcPts val="455"/>
              </a:spcBef>
              <a:spcAft>
                <a:spcPts val="0"/>
              </a:spcAft>
              <a:buClr>
                <a:schemeClr val="dk1"/>
              </a:buClr>
              <a:buSzPts val="2275"/>
              <a:buFont typeface="Arial"/>
              <a:buChar char="–"/>
              <a:defRPr sz="2275" b="0" i="0" u="none" strike="noStrike" cap="none">
                <a:solidFill>
                  <a:schemeClr val="dk1"/>
                </a:solidFill>
                <a:latin typeface="Century Gothic"/>
                <a:ea typeface="Century Gothic"/>
                <a:cs typeface="Century Gothic"/>
                <a:sym typeface="Century Gothic"/>
              </a:defRPr>
            </a:lvl2pPr>
            <a:lvl3pPr marL="1371600" marR="0" lvl="2" indent="-352425" algn="l" rtl="0">
              <a:spcBef>
                <a:spcPts val="390"/>
              </a:spcBef>
              <a:spcAft>
                <a:spcPts val="0"/>
              </a:spcAft>
              <a:buClr>
                <a:schemeClr val="dk1"/>
              </a:buClr>
              <a:buSzPts val="1950"/>
              <a:buFont typeface="Arial"/>
              <a:buChar char="•"/>
              <a:defRPr sz="1950" b="0" i="0" u="none" strike="noStrike" cap="none">
                <a:solidFill>
                  <a:schemeClr val="dk1"/>
                </a:solidFill>
                <a:latin typeface="Century Gothic"/>
                <a:ea typeface="Century Gothic"/>
                <a:cs typeface="Century Gothic"/>
                <a:sym typeface="Century Gothic"/>
              </a:defRPr>
            </a:lvl3pPr>
            <a:lvl4pPr marL="1828800" marR="0" lvl="3" indent="-331787" algn="l" rtl="0">
              <a:spcBef>
                <a:spcPts val="325"/>
              </a:spcBef>
              <a:spcAft>
                <a:spcPts val="0"/>
              </a:spcAft>
              <a:buClr>
                <a:schemeClr val="dk1"/>
              </a:buClr>
              <a:buSzPts val="1625"/>
              <a:buFont typeface="Arial"/>
              <a:buChar char="–"/>
              <a:defRPr sz="1625" b="0" i="0" u="none" strike="noStrike" cap="none">
                <a:solidFill>
                  <a:schemeClr val="dk1"/>
                </a:solidFill>
                <a:latin typeface="Century Gothic"/>
                <a:ea typeface="Century Gothic"/>
                <a:cs typeface="Century Gothic"/>
                <a:sym typeface="Century Gothic"/>
              </a:defRPr>
            </a:lvl4pPr>
            <a:lvl5pPr marL="2286000" marR="0" lvl="4" indent="-331787" algn="l" rtl="0">
              <a:spcBef>
                <a:spcPts val="325"/>
              </a:spcBef>
              <a:spcAft>
                <a:spcPts val="0"/>
              </a:spcAft>
              <a:buClr>
                <a:schemeClr val="dk1"/>
              </a:buClr>
              <a:buSzPts val="1625"/>
              <a:buFont typeface="Arial"/>
              <a:buChar char="»"/>
              <a:defRPr sz="1625" b="0" i="0" u="none" strike="noStrike" cap="none">
                <a:solidFill>
                  <a:schemeClr val="dk1"/>
                </a:solidFill>
                <a:latin typeface="Century Gothic"/>
                <a:ea typeface="Century Gothic"/>
                <a:cs typeface="Century Gothic"/>
                <a:sym typeface="Century Gothic"/>
              </a:defRPr>
            </a:lvl5pPr>
            <a:lvl6pPr marL="2743200" marR="0" lvl="5" indent="-331787" algn="l" rtl="0">
              <a:spcBef>
                <a:spcPts val="325"/>
              </a:spcBef>
              <a:spcAft>
                <a:spcPts val="0"/>
              </a:spcAft>
              <a:buClr>
                <a:schemeClr val="dk1"/>
              </a:buClr>
              <a:buSzPts val="1625"/>
              <a:buFont typeface="Arial"/>
              <a:buChar char="•"/>
              <a:defRPr sz="1625" b="0" i="0" u="none" strike="noStrike" cap="none">
                <a:solidFill>
                  <a:schemeClr val="dk1"/>
                </a:solidFill>
                <a:latin typeface="Calibri"/>
                <a:ea typeface="Calibri"/>
                <a:cs typeface="Calibri"/>
                <a:sym typeface="Calibri"/>
              </a:defRPr>
            </a:lvl6pPr>
            <a:lvl7pPr marL="3200400" marR="0" lvl="6" indent="-331787" algn="l" rtl="0">
              <a:spcBef>
                <a:spcPts val="325"/>
              </a:spcBef>
              <a:spcAft>
                <a:spcPts val="0"/>
              </a:spcAft>
              <a:buClr>
                <a:schemeClr val="dk1"/>
              </a:buClr>
              <a:buSzPts val="1625"/>
              <a:buFont typeface="Arial"/>
              <a:buChar char="•"/>
              <a:defRPr sz="1625" b="0" i="0" u="none" strike="noStrike" cap="none">
                <a:solidFill>
                  <a:schemeClr val="dk1"/>
                </a:solidFill>
                <a:latin typeface="Calibri"/>
                <a:ea typeface="Calibri"/>
                <a:cs typeface="Calibri"/>
                <a:sym typeface="Calibri"/>
              </a:defRPr>
            </a:lvl7pPr>
            <a:lvl8pPr marL="3657600" marR="0" lvl="7" indent="-331787" algn="l" rtl="0">
              <a:spcBef>
                <a:spcPts val="325"/>
              </a:spcBef>
              <a:spcAft>
                <a:spcPts val="0"/>
              </a:spcAft>
              <a:buClr>
                <a:schemeClr val="dk1"/>
              </a:buClr>
              <a:buSzPts val="1625"/>
              <a:buFont typeface="Arial"/>
              <a:buChar char="•"/>
              <a:defRPr sz="1625" b="0" i="0" u="none" strike="noStrike" cap="none">
                <a:solidFill>
                  <a:schemeClr val="dk1"/>
                </a:solidFill>
                <a:latin typeface="Calibri"/>
                <a:ea typeface="Calibri"/>
                <a:cs typeface="Calibri"/>
                <a:sym typeface="Calibri"/>
              </a:defRPr>
            </a:lvl8pPr>
            <a:lvl9pPr marL="4114800" marR="0" lvl="8" indent="-331787" algn="l" rtl="0">
              <a:spcBef>
                <a:spcPts val="325"/>
              </a:spcBef>
              <a:spcAft>
                <a:spcPts val="0"/>
              </a:spcAft>
              <a:buClr>
                <a:schemeClr val="dk1"/>
              </a:buClr>
              <a:buSzPts val="1625"/>
              <a:buFont typeface="Arial"/>
              <a:buChar char="•"/>
              <a:defRPr sz="1625" b="0" i="0" u="none" strike="noStrike" cap="none">
                <a:solidFill>
                  <a:schemeClr val="dk1"/>
                </a:solidFill>
                <a:latin typeface="Calibri"/>
                <a:ea typeface="Calibri"/>
                <a:cs typeface="Calibri"/>
                <a:sym typeface="Calibri"/>
              </a:defRPr>
            </a:lvl9pPr>
          </a:lstStyle>
          <a:p>
            <a:endParaRPr/>
          </a:p>
        </p:txBody>
      </p:sp>
      <p:sp>
        <p:nvSpPr>
          <p:cNvPr id="67" name="Google Shape;67;p45"/>
          <p:cNvSpPr txBox="1">
            <a:spLocks noGrp="1"/>
          </p:cNvSpPr>
          <p:nvPr>
            <p:ph type="sldNum" idx="12"/>
          </p:nvPr>
        </p:nvSpPr>
        <p:spPr>
          <a:xfrm>
            <a:off x="8737600" y="6248403"/>
            <a:ext cx="2844800" cy="365125"/>
          </a:xfrm>
          <a:prstGeom prst="rect">
            <a:avLst/>
          </a:prstGeom>
          <a:noFill/>
          <a:ln>
            <a:noFill/>
          </a:ln>
        </p:spPr>
        <p:txBody>
          <a:bodyPr spcFirstLastPara="1" wrap="square" lIns="91425" tIns="45700" rIns="91425" bIns="45700" anchor="t" anchorCtr="0">
            <a:noAutofit/>
          </a:bodyPr>
          <a:lstStyle>
            <a:lvl1pPr marL="0" marR="0" lvl="0" indent="0" algn="r" rtl="0">
              <a:spcBef>
                <a:spcPts val="0"/>
              </a:spcBef>
              <a:buNone/>
              <a:defRPr sz="1800" b="0" i="0" u="none" strike="noStrike" cap="none">
                <a:solidFill>
                  <a:schemeClr val="dk1"/>
                </a:solidFill>
                <a:latin typeface="Calibri"/>
                <a:ea typeface="Calibri"/>
                <a:cs typeface="Calibri"/>
                <a:sym typeface="Calibri"/>
              </a:defRPr>
            </a:lvl1pPr>
            <a:lvl2pPr marL="0" marR="0" lvl="1" indent="0" algn="r" rtl="0">
              <a:spcBef>
                <a:spcPts val="0"/>
              </a:spcBef>
              <a:buNone/>
              <a:defRPr sz="1800" b="0" i="0" u="none" strike="noStrike" cap="none">
                <a:solidFill>
                  <a:schemeClr val="dk1"/>
                </a:solidFill>
                <a:latin typeface="Calibri"/>
                <a:ea typeface="Calibri"/>
                <a:cs typeface="Calibri"/>
                <a:sym typeface="Calibri"/>
              </a:defRPr>
            </a:lvl2pPr>
            <a:lvl3pPr marL="0" marR="0" lvl="2" indent="0" algn="r" rtl="0">
              <a:spcBef>
                <a:spcPts val="0"/>
              </a:spcBef>
              <a:buNone/>
              <a:defRPr sz="1800" b="0" i="0" u="none" strike="noStrike" cap="none">
                <a:solidFill>
                  <a:schemeClr val="dk1"/>
                </a:solidFill>
                <a:latin typeface="Calibri"/>
                <a:ea typeface="Calibri"/>
                <a:cs typeface="Calibri"/>
                <a:sym typeface="Calibri"/>
              </a:defRPr>
            </a:lvl3pPr>
            <a:lvl4pPr marL="0" marR="0" lvl="3" indent="0" algn="r" rtl="0">
              <a:spcBef>
                <a:spcPts val="0"/>
              </a:spcBef>
              <a:buNone/>
              <a:defRPr sz="1800" b="0" i="0" u="none" strike="noStrike" cap="none">
                <a:solidFill>
                  <a:schemeClr val="dk1"/>
                </a:solidFill>
                <a:latin typeface="Calibri"/>
                <a:ea typeface="Calibri"/>
                <a:cs typeface="Calibri"/>
                <a:sym typeface="Calibri"/>
              </a:defRPr>
            </a:lvl4pPr>
            <a:lvl5pPr marL="0" marR="0" lvl="4" indent="0" algn="r" rtl="0">
              <a:spcBef>
                <a:spcPts val="0"/>
              </a:spcBef>
              <a:buNone/>
              <a:defRPr sz="1800" b="0" i="0" u="none" strike="noStrike" cap="none">
                <a:solidFill>
                  <a:schemeClr val="dk1"/>
                </a:solidFill>
                <a:latin typeface="Calibri"/>
                <a:ea typeface="Calibri"/>
                <a:cs typeface="Calibri"/>
                <a:sym typeface="Calibri"/>
              </a:defRPr>
            </a:lvl5pPr>
            <a:lvl6pPr marL="0" marR="0" lvl="5" indent="0" algn="r" rtl="0">
              <a:spcBef>
                <a:spcPts val="0"/>
              </a:spcBef>
              <a:buNone/>
              <a:defRPr sz="1800" b="0" i="0" u="none" strike="noStrike" cap="none">
                <a:solidFill>
                  <a:schemeClr val="dk1"/>
                </a:solidFill>
                <a:latin typeface="Calibri"/>
                <a:ea typeface="Calibri"/>
                <a:cs typeface="Calibri"/>
                <a:sym typeface="Calibri"/>
              </a:defRPr>
            </a:lvl6pPr>
            <a:lvl7pPr marL="0" marR="0" lvl="6" indent="0" algn="r" rtl="0">
              <a:spcBef>
                <a:spcPts val="0"/>
              </a:spcBef>
              <a:buNone/>
              <a:defRPr sz="1800" b="0" i="0" u="none" strike="noStrike" cap="none">
                <a:solidFill>
                  <a:schemeClr val="dk1"/>
                </a:solidFill>
                <a:latin typeface="Calibri"/>
                <a:ea typeface="Calibri"/>
                <a:cs typeface="Calibri"/>
                <a:sym typeface="Calibri"/>
              </a:defRPr>
            </a:lvl7pPr>
            <a:lvl8pPr marL="0" marR="0" lvl="7" indent="0" algn="r" rtl="0">
              <a:spcBef>
                <a:spcPts val="0"/>
              </a:spcBef>
              <a:buNone/>
              <a:defRPr sz="1800" b="0" i="0" u="none" strike="noStrike" cap="none">
                <a:solidFill>
                  <a:schemeClr val="dk1"/>
                </a:solidFill>
                <a:latin typeface="Calibri"/>
                <a:ea typeface="Calibri"/>
                <a:cs typeface="Calibri"/>
                <a:sym typeface="Calibri"/>
              </a:defRPr>
            </a:lvl8pPr>
            <a:lvl9pPr marL="0" marR="0" lvl="8" indent="0" algn="r" rtl="0">
              <a:spcBef>
                <a:spcPts val="0"/>
              </a:spcBef>
              <a:buNone/>
              <a:defRPr sz="18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7"/>
        <p:cNvGrpSpPr/>
        <p:nvPr/>
      </p:nvGrpSpPr>
      <p:grpSpPr>
        <a:xfrm>
          <a:off x="0" y="0"/>
          <a:ext cx="0" cy="0"/>
          <a:chOff x="0" y="0"/>
          <a:chExt cx="0" cy="0"/>
        </a:xfrm>
      </p:grpSpPr>
      <p:sp>
        <p:nvSpPr>
          <p:cNvPr id="98" name="Google Shape;98;p47"/>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lt1"/>
              </a:buClr>
              <a:buSzPts val="3575"/>
              <a:buFont typeface="Century Gothic"/>
              <a:buNone/>
              <a:defRPr sz="3575" b="0" i="0" u="none" strike="noStrike" cap="none">
                <a:solidFill>
                  <a:schemeClr val="lt1"/>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9" name="Google Shape;99;p47"/>
          <p:cNvSpPr txBox="1">
            <a:spLocks noGrp="1"/>
          </p:cNvSpPr>
          <p:nvPr>
            <p:ph type="body" idx="1"/>
          </p:nvPr>
        </p:nvSpPr>
        <p:spPr>
          <a:xfrm>
            <a:off x="609600" y="1600203"/>
            <a:ext cx="10972800" cy="4525963"/>
          </a:xfrm>
          <a:prstGeom prst="rect">
            <a:avLst/>
          </a:prstGeom>
          <a:noFill/>
          <a:ln>
            <a:noFill/>
          </a:ln>
        </p:spPr>
        <p:txBody>
          <a:bodyPr spcFirstLastPara="1" wrap="square" lIns="91425" tIns="45700" rIns="91425" bIns="45700" anchor="t" anchorCtr="0">
            <a:normAutofit/>
          </a:bodyPr>
          <a:lstStyle>
            <a:lvl1pPr marL="457200" marR="0" lvl="0" indent="-393700" algn="l" rtl="0">
              <a:spcBef>
                <a:spcPts val="520"/>
              </a:spcBef>
              <a:spcAft>
                <a:spcPts val="0"/>
              </a:spcAft>
              <a:buClr>
                <a:schemeClr val="dk1"/>
              </a:buClr>
              <a:buSzPts val="2600"/>
              <a:buFont typeface="Arial"/>
              <a:buChar char="•"/>
              <a:defRPr sz="2600" b="0" i="0" u="none" strike="noStrike" cap="none">
                <a:solidFill>
                  <a:schemeClr val="dk1"/>
                </a:solidFill>
                <a:latin typeface="Century Gothic"/>
                <a:ea typeface="Century Gothic"/>
                <a:cs typeface="Century Gothic"/>
                <a:sym typeface="Century Gothic"/>
              </a:defRPr>
            </a:lvl1pPr>
            <a:lvl2pPr marL="914400" marR="0" lvl="1" indent="-373062" algn="l" rtl="0">
              <a:spcBef>
                <a:spcPts val="455"/>
              </a:spcBef>
              <a:spcAft>
                <a:spcPts val="0"/>
              </a:spcAft>
              <a:buClr>
                <a:schemeClr val="dk1"/>
              </a:buClr>
              <a:buSzPts val="2275"/>
              <a:buFont typeface="Arial"/>
              <a:buChar char="–"/>
              <a:defRPr sz="2275" b="0" i="0" u="none" strike="noStrike" cap="none">
                <a:solidFill>
                  <a:schemeClr val="dk1"/>
                </a:solidFill>
                <a:latin typeface="Century Gothic"/>
                <a:ea typeface="Century Gothic"/>
                <a:cs typeface="Century Gothic"/>
                <a:sym typeface="Century Gothic"/>
              </a:defRPr>
            </a:lvl2pPr>
            <a:lvl3pPr marL="1371600" marR="0" lvl="2" indent="-352425" algn="l" rtl="0">
              <a:spcBef>
                <a:spcPts val="390"/>
              </a:spcBef>
              <a:spcAft>
                <a:spcPts val="0"/>
              </a:spcAft>
              <a:buClr>
                <a:schemeClr val="dk1"/>
              </a:buClr>
              <a:buSzPts val="1950"/>
              <a:buFont typeface="Arial"/>
              <a:buChar char="•"/>
              <a:defRPr sz="1950" b="0" i="0" u="none" strike="noStrike" cap="none">
                <a:solidFill>
                  <a:schemeClr val="dk1"/>
                </a:solidFill>
                <a:latin typeface="Century Gothic"/>
                <a:ea typeface="Century Gothic"/>
                <a:cs typeface="Century Gothic"/>
                <a:sym typeface="Century Gothic"/>
              </a:defRPr>
            </a:lvl3pPr>
            <a:lvl4pPr marL="1828800" marR="0" lvl="3" indent="-331787" algn="l" rtl="0">
              <a:spcBef>
                <a:spcPts val="325"/>
              </a:spcBef>
              <a:spcAft>
                <a:spcPts val="0"/>
              </a:spcAft>
              <a:buClr>
                <a:schemeClr val="dk1"/>
              </a:buClr>
              <a:buSzPts val="1625"/>
              <a:buFont typeface="Arial"/>
              <a:buChar char="–"/>
              <a:defRPr sz="1625" b="0" i="0" u="none" strike="noStrike" cap="none">
                <a:solidFill>
                  <a:schemeClr val="dk1"/>
                </a:solidFill>
                <a:latin typeface="Century Gothic"/>
                <a:ea typeface="Century Gothic"/>
                <a:cs typeface="Century Gothic"/>
                <a:sym typeface="Century Gothic"/>
              </a:defRPr>
            </a:lvl4pPr>
            <a:lvl5pPr marL="2286000" marR="0" lvl="4" indent="-331787" algn="l" rtl="0">
              <a:spcBef>
                <a:spcPts val="325"/>
              </a:spcBef>
              <a:spcAft>
                <a:spcPts val="0"/>
              </a:spcAft>
              <a:buClr>
                <a:schemeClr val="dk1"/>
              </a:buClr>
              <a:buSzPts val="1625"/>
              <a:buFont typeface="Arial"/>
              <a:buChar char="»"/>
              <a:defRPr sz="1625" b="0" i="0" u="none" strike="noStrike" cap="none">
                <a:solidFill>
                  <a:schemeClr val="dk1"/>
                </a:solidFill>
                <a:latin typeface="Century Gothic"/>
                <a:ea typeface="Century Gothic"/>
                <a:cs typeface="Century Gothic"/>
                <a:sym typeface="Century Gothic"/>
              </a:defRPr>
            </a:lvl5pPr>
            <a:lvl6pPr marL="2743200" marR="0" lvl="5" indent="-331787" algn="l" rtl="0">
              <a:spcBef>
                <a:spcPts val="325"/>
              </a:spcBef>
              <a:spcAft>
                <a:spcPts val="0"/>
              </a:spcAft>
              <a:buClr>
                <a:schemeClr val="dk1"/>
              </a:buClr>
              <a:buSzPts val="1625"/>
              <a:buFont typeface="Arial"/>
              <a:buChar char="•"/>
              <a:defRPr sz="1625" b="0" i="0" u="none" strike="noStrike" cap="none">
                <a:solidFill>
                  <a:schemeClr val="dk1"/>
                </a:solidFill>
                <a:latin typeface="Calibri"/>
                <a:ea typeface="Calibri"/>
                <a:cs typeface="Calibri"/>
                <a:sym typeface="Calibri"/>
              </a:defRPr>
            </a:lvl6pPr>
            <a:lvl7pPr marL="3200400" marR="0" lvl="6" indent="-331787" algn="l" rtl="0">
              <a:spcBef>
                <a:spcPts val="325"/>
              </a:spcBef>
              <a:spcAft>
                <a:spcPts val="0"/>
              </a:spcAft>
              <a:buClr>
                <a:schemeClr val="dk1"/>
              </a:buClr>
              <a:buSzPts val="1625"/>
              <a:buFont typeface="Arial"/>
              <a:buChar char="•"/>
              <a:defRPr sz="1625" b="0" i="0" u="none" strike="noStrike" cap="none">
                <a:solidFill>
                  <a:schemeClr val="dk1"/>
                </a:solidFill>
                <a:latin typeface="Calibri"/>
                <a:ea typeface="Calibri"/>
                <a:cs typeface="Calibri"/>
                <a:sym typeface="Calibri"/>
              </a:defRPr>
            </a:lvl7pPr>
            <a:lvl8pPr marL="3657600" marR="0" lvl="7" indent="-331787" algn="l" rtl="0">
              <a:spcBef>
                <a:spcPts val="325"/>
              </a:spcBef>
              <a:spcAft>
                <a:spcPts val="0"/>
              </a:spcAft>
              <a:buClr>
                <a:schemeClr val="dk1"/>
              </a:buClr>
              <a:buSzPts val="1625"/>
              <a:buFont typeface="Arial"/>
              <a:buChar char="•"/>
              <a:defRPr sz="1625" b="0" i="0" u="none" strike="noStrike" cap="none">
                <a:solidFill>
                  <a:schemeClr val="dk1"/>
                </a:solidFill>
                <a:latin typeface="Calibri"/>
                <a:ea typeface="Calibri"/>
                <a:cs typeface="Calibri"/>
                <a:sym typeface="Calibri"/>
              </a:defRPr>
            </a:lvl8pPr>
            <a:lvl9pPr marL="4114800" marR="0" lvl="8" indent="-331787" algn="l" rtl="0">
              <a:spcBef>
                <a:spcPts val="325"/>
              </a:spcBef>
              <a:spcAft>
                <a:spcPts val="0"/>
              </a:spcAft>
              <a:buClr>
                <a:schemeClr val="dk1"/>
              </a:buClr>
              <a:buSzPts val="1625"/>
              <a:buFont typeface="Arial"/>
              <a:buChar char="•"/>
              <a:defRPr sz="1625" b="0" i="0" u="none" strike="noStrike" cap="none">
                <a:solidFill>
                  <a:schemeClr val="dk1"/>
                </a:solidFill>
                <a:latin typeface="Calibri"/>
                <a:ea typeface="Calibri"/>
                <a:cs typeface="Calibri"/>
                <a:sym typeface="Calibri"/>
              </a:defRPr>
            </a:lvl9pPr>
          </a:lstStyle>
          <a:p>
            <a:endParaRPr/>
          </a:p>
        </p:txBody>
      </p:sp>
      <p:sp>
        <p:nvSpPr>
          <p:cNvPr id="100" name="Google Shape;100;p47"/>
          <p:cNvSpPr txBox="1">
            <a:spLocks noGrp="1"/>
          </p:cNvSpPr>
          <p:nvPr>
            <p:ph type="dt" idx="10"/>
          </p:nvPr>
        </p:nvSpPr>
        <p:spPr>
          <a:xfrm>
            <a:off x="609600" y="6356353"/>
            <a:ext cx="28448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75"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1" name="Google Shape;101;p47"/>
          <p:cNvSpPr txBox="1">
            <a:spLocks noGrp="1"/>
          </p:cNvSpPr>
          <p:nvPr>
            <p:ph type="ftr" idx="11"/>
          </p:nvPr>
        </p:nvSpPr>
        <p:spPr>
          <a:xfrm>
            <a:off x="4165600" y="6356353"/>
            <a:ext cx="3860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975"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2" name="Google Shape;102;p47"/>
          <p:cNvSpPr txBox="1">
            <a:spLocks noGrp="1"/>
          </p:cNvSpPr>
          <p:nvPr>
            <p:ph type="sldNum" idx="12"/>
          </p:nvPr>
        </p:nvSpPr>
        <p:spPr>
          <a:xfrm>
            <a:off x="8737600" y="6356353"/>
            <a:ext cx="28448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75" b="0" i="0" u="none" strike="noStrike" cap="none">
                <a:solidFill>
                  <a:srgbClr val="888888"/>
                </a:solidFill>
                <a:latin typeface="Calibri"/>
                <a:ea typeface="Calibri"/>
                <a:cs typeface="Calibri"/>
                <a:sym typeface="Calibri"/>
              </a:defRPr>
            </a:lvl1pPr>
            <a:lvl2pPr marL="0" marR="0" lvl="1" indent="0" algn="r" rtl="0">
              <a:spcBef>
                <a:spcPts val="0"/>
              </a:spcBef>
              <a:buNone/>
              <a:defRPr sz="975" b="0" i="0" u="none" strike="noStrike" cap="none">
                <a:solidFill>
                  <a:srgbClr val="888888"/>
                </a:solidFill>
                <a:latin typeface="Calibri"/>
                <a:ea typeface="Calibri"/>
                <a:cs typeface="Calibri"/>
                <a:sym typeface="Calibri"/>
              </a:defRPr>
            </a:lvl2pPr>
            <a:lvl3pPr marL="0" marR="0" lvl="2" indent="0" algn="r" rtl="0">
              <a:spcBef>
                <a:spcPts val="0"/>
              </a:spcBef>
              <a:buNone/>
              <a:defRPr sz="975" b="0" i="0" u="none" strike="noStrike" cap="none">
                <a:solidFill>
                  <a:srgbClr val="888888"/>
                </a:solidFill>
                <a:latin typeface="Calibri"/>
                <a:ea typeface="Calibri"/>
                <a:cs typeface="Calibri"/>
                <a:sym typeface="Calibri"/>
              </a:defRPr>
            </a:lvl3pPr>
            <a:lvl4pPr marL="0" marR="0" lvl="3" indent="0" algn="r" rtl="0">
              <a:spcBef>
                <a:spcPts val="0"/>
              </a:spcBef>
              <a:buNone/>
              <a:defRPr sz="975" b="0" i="0" u="none" strike="noStrike" cap="none">
                <a:solidFill>
                  <a:srgbClr val="888888"/>
                </a:solidFill>
                <a:latin typeface="Calibri"/>
                <a:ea typeface="Calibri"/>
                <a:cs typeface="Calibri"/>
                <a:sym typeface="Calibri"/>
              </a:defRPr>
            </a:lvl4pPr>
            <a:lvl5pPr marL="0" marR="0" lvl="4" indent="0" algn="r" rtl="0">
              <a:spcBef>
                <a:spcPts val="0"/>
              </a:spcBef>
              <a:buNone/>
              <a:defRPr sz="975" b="0" i="0" u="none" strike="noStrike" cap="none">
                <a:solidFill>
                  <a:srgbClr val="888888"/>
                </a:solidFill>
                <a:latin typeface="Calibri"/>
                <a:ea typeface="Calibri"/>
                <a:cs typeface="Calibri"/>
                <a:sym typeface="Calibri"/>
              </a:defRPr>
            </a:lvl5pPr>
            <a:lvl6pPr marL="0" marR="0" lvl="5" indent="0" algn="r" rtl="0">
              <a:spcBef>
                <a:spcPts val="0"/>
              </a:spcBef>
              <a:buNone/>
              <a:defRPr sz="975" b="0" i="0" u="none" strike="noStrike" cap="none">
                <a:solidFill>
                  <a:srgbClr val="888888"/>
                </a:solidFill>
                <a:latin typeface="Calibri"/>
                <a:ea typeface="Calibri"/>
                <a:cs typeface="Calibri"/>
                <a:sym typeface="Calibri"/>
              </a:defRPr>
            </a:lvl6pPr>
            <a:lvl7pPr marL="0" marR="0" lvl="6" indent="0" algn="r" rtl="0">
              <a:spcBef>
                <a:spcPts val="0"/>
              </a:spcBef>
              <a:buNone/>
              <a:defRPr sz="975" b="0" i="0" u="none" strike="noStrike" cap="none">
                <a:solidFill>
                  <a:srgbClr val="888888"/>
                </a:solidFill>
                <a:latin typeface="Calibri"/>
                <a:ea typeface="Calibri"/>
                <a:cs typeface="Calibri"/>
                <a:sym typeface="Calibri"/>
              </a:defRPr>
            </a:lvl7pPr>
            <a:lvl8pPr marL="0" marR="0" lvl="7" indent="0" algn="r" rtl="0">
              <a:spcBef>
                <a:spcPts val="0"/>
              </a:spcBef>
              <a:buNone/>
              <a:defRPr sz="975" b="0" i="0" u="none" strike="noStrike" cap="none">
                <a:solidFill>
                  <a:srgbClr val="888888"/>
                </a:solidFill>
                <a:latin typeface="Calibri"/>
                <a:ea typeface="Calibri"/>
                <a:cs typeface="Calibri"/>
                <a:sym typeface="Calibri"/>
              </a:defRPr>
            </a:lvl8pPr>
            <a:lvl9pPr marL="0" marR="0" lvl="8" indent="0" algn="r" rtl="0">
              <a:spcBef>
                <a:spcPts val="0"/>
              </a:spcBef>
              <a:buNone/>
              <a:defRPr sz="975"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1"/>
        <p:cNvGrpSpPr/>
        <p:nvPr/>
      </p:nvGrpSpPr>
      <p:grpSpPr>
        <a:xfrm>
          <a:off x="0" y="0"/>
          <a:ext cx="0" cy="0"/>
          <a:chOff x="0" y="0"/>
          <a:chExt cx="0" cy="0"/>
        </a:xfrm>
      </p:grpSpPr>
      <p:sp>
        <p:nvSpPr>
          <p:cNvPr id="182" name="Google Shape;182;p50"/>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accent1"/>
              </a:buClr>
              <a:buSzPts val="4400"/>
              <a:buFont typeface="Century Gothic"/>
              <a:buNone/>
              <a:defRPr sz="4400" b="0" i="0" u="none" strike="noStrike" cap="none">
                <a:solidFill>
                  <a:schemeClr val="accent1"/>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83" name="Google Shape;183;p50"/>
          <p:cNvSpPr txBox="1">
            <a:spLocks noGrp="1"/>
          </p:cNvSpPr>
          <p:nvPr>
            <p:ph type="body" idx="1"/>
          </p:nvPr>
        </p:nvSpPr>
        <p:spPr>
          <a:xfrm>
            <a:off x="609600" y="1600200"/>
            <a:ext cx="10972800" cy="5029200"/>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84" name="Google Shape;184;p50"/>
          <p:cNvSpPr txBox="1">
            <a:spLocks noGrp="1"/>
          </p:cNvSpPr>
          <p:nvPr>
            <p:ph type="sldNum" idx="12"/>
          </p:nvPr>
        </p:nvSpPr>
        <p:spPr>
          <a:xfrm>
            <a:off x="8737600" y="6248401"/>
            <a:ext cx="2844800" cy="365125"/>
          </a:xfrm>
          <a:prstGeom prst="rect">
            <a:avLst/>
          </a:prstGeom>
          <a:noFill/>
          <a:ln>
            <a:noFill/>
          </a:ln>
        </p:spPr>
        <p:txBody>
          <a:bodyPr spcFirstLastPara="1" wrap="square" lIns="91425" tIns="45700" rIns="91425" bIns="45700" anchor="t" anchorCtr="0">
            <a:noAutofit/>
          </a:bodyPr>
          <a:lstStyle>
            <a:lvl1pPr marL="0" marR="0" lvl="0" indent="0" algn="r" rtl="0">
              <a:spcBef>
                <a:spcPts val="0"/>
              </a:spcBef>
              <a:buNone/>
              <a:defRPr sz="1800" b="0" i="0" u="none" strike="noStrike" cap="none">
                <a:solidFill>
                  <a:schemeClr val="dk1"/>
                </a:solidFill>
                <a:latin typeface="Calibri"/>
                <a:ea typeface="Calibri"/>
                <a:cs typeface="Calibri"/>
                <a:sym typeface="Calibri"/>
              </a:defRPr>
            </a:lvl1pPr>
            <a:lvl2pPr marL="0" marR="0" lvl="1" indent="0" algn="r" rtl="0">
              <a:spcBef>
                <a:spcPts val="0"/>
              </a:spcBef>
              <a:buNone/>
              <a:defRPr sz="1800" b="0" i="0" u="none" strike="noStrike" cap="none">
                <a:solidFill>
                  <a:schemeClr val="dk1"/>
                </a:solidFill>
                <a:latin typeface="Calibri"/>
                <a:ea typeface="Calibri"/>
                <a:cs typeface="Calibri"/>
                <a:sym typeface="Calibri"/>
              </a:defRPr>
            </a:lvl2pPr>
            <a:lvl3pPr marL="0" marR="0" lvl="2" indent="0" algn="r" rtl="0">
              <a:spcBef>
                <a:spcPts val="0"/>
              </a:spcBef>
              <a:buNone/>
              <a:defRPr sz="1800" b="0" i="0" u="none" strike="noStrike" cap="none">
                <a:solidFill>
                  <a:schemeClr val="dk1"/>
                </a:solidFill>
                <a:latin typeface="Calibri"/>
                <a:ea typeface="Calibri"/>
                <a:cs typeface="Calibri"/>
                <a:sym typeface="Calibri"/>
              </a:defRPr>
            </a:lvl3pPr>
            <a:lvl4pPr marL="0" marR="0" lvl="3" indent="0" algn="r" rtl="0">
              <a:spcBef>
                <a:spcPts val="0"/>
              </a:spcBef>
              <a:buNone/>
              <a:defRPr sz="1800" b="0" i="0" u="none" strike="noStrike" cap="none">
                <a:solidFill>
                  <a:schemeClr val="dk1"/>
                </a:solidFill>
                <a:latin typeface="Calibri"/>
                <a:ea typeface="Calibri"/>
                <a:cs typeface="Calibri"/>
                <a:sym typeface="Calibri"/>
              </a:defRPr>
            </a:lvl4pPr>
            <a:lvl5pPr marL="0" marR="0" lvl="4" indent="0" algn="r" rtl="0">
              <a:spcBef>
                <a:spcPts val="0"/>
              </a:spcBef>
              <a:buNone/>
              <a:defRPr sz="1800" b="0" i="0" u="none" strike="noStrike" cap="none">
                <a:solidFill>
                  <a:schemeClr val="dk1"/>
                </a:solidFill>
                <a:latin typeface="Calibri"/>
                <a:ea typeface="Calibri"/>
                <a:cs typeface="Calibri"/>
                <a:sym typeface="Calibri"/>
              </a:defRPr>
            </a:lvl5pPr>
            <a:lvl6pPr marL="0" marR="0" lvl="5" indent="0" algn="r" rtl="0">
              <a:spcBef>
                <a:spcPts val="0"/>
              </a:spcBef>
              <a:buNone/>
              <a:defRPr sz="1800" b="0" i="0" u="none" strike="noStrike" cap="none">
                <a:solidFill>
                  <a:schemeClr val="dk1"/>
                </a:solidFill>
                <a:latin typeface="Calibri"/>
                <a:ea typeface="Calibri"/>
                <a:cs typeface="Calibri"/>
                <a:sym typeface="Calibri"/>
              </a:defRPr>
            </a:lvl6pPr>
            <a:lvl7pPr marL="0" marR="0" lvl="6" indent="0" algn="r" rtl="0">
              <a:spcBef>
                <a:spcPts val="0"/>
              </a:spcBef>
              <a:buNone/>
              <a:defRPr sz="1800" b="0" i="0" u="none" strike="noStrike" cap="none">
                <a:solidFill>
                  <a:schemeClr val="dk1"/>
                </a:solidFill>
                <a:latin typeface="Calibri"/>
                <a:ea typeface="Calibri"/>
                <a:cs typeface="Calibri"/>
                <a:sym typeface="Calibri"/>
              </a:defRPr>
            </a:lvl7pPr>
            <a:lvl8pPr marL="0" marR="0" lvl="7" indent="0" algn="r" rtl="0">
              <a:spcBef>
                <a:spcPts val="0"/>
              </a:spcBef>
              <a:buNone/>
              <a:defRPr sz="1800" b="0" i="0" u="none" strike="noStrike" cap="none">
                <a:solidFill>
                  <a:schemeClr val="dk1"/>
                </a:solidFill>
                <a:latin typeface="Calibri"/>
                <a:ea typeface="Calibri"/>
                <a:cs typeface="Calibri"/>
                <a:sym typeface="Calibri"/>
              </a:defRPr>
            </a:lvl8pPr>
            <a:lvl9pPr marL="0" marR="0" lvl="8" indent="0" algn="r" rtl="0">
              <a:spcBef>
                <a:spcPts val="0"/>
              </a:spcBef>
              <a:buNone/>
              <a:defRPr sz="18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6"/>
        <p:cNvGrpSpPr/>
        <p:nvPr/>
      </p:nvGrpSpPr>
      <p:grpSpPr>
        <a:xfrm>
          <a:off x="0" y="0"/>
          <a:ext cx="0" cy="0"/>
          <a:chOff x="0" y="0"/>
          <a:chExt cx="0" cy="0"/>
        </a:xfrm>
      </p:grpSpPr>
      <p:sp>
        <p:nvSpPr>
          <p:cNvPr id="207" name="Google Shape;207;p54"/>
          <p:cNvSpPr txBox="1">
            <a:spLocks noGrp="1"/>
          </p:cNvSpPr>
          <p:nvPr>
            <p:ph type="title"/>
          </p:nvPr>
        </p:nvSpPr>
        <p:spPr>
          <a:xfrm>
            <a:off x="609600" y="274638"/>
            <a:ext cx="109728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accent1"/>
              </a:buClr>
              <a:buSzPts val="4400"/>
              <a:buFont typeface="Century Gothic"/>
              <a:buNone/>
              <a:defRPr sz="4400" b="0" i="0" u="none" strike="noStrike" cap="none">
                <a:solidFill>
                  <a:schemeClr val="accent1"/>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08" name="Google Shape;208;p54"/>
          <p:cNvSpPr txBox="1">
            <a:spLocks noGrp="1"/>
          </p:cNvSpPr>
          <p:nvPr>
            <p:ph type="body" idx="1"/>
          </p:nvPr>
        </p:nvSpPr>
        <p:spPr>
          <a:xfrm>
            <a:off x="609600" y="1600200"/>
            <a:ext cx="10972800" cy="5029200"/>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entury Gothic"/>
                <a:ea typeface="Century Gothic"/>
                <a:cs typeface="Century Gothic"/>
                <a:sym typeface="Century Gothic"/>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09" name="Google Shape;209;p54"/>
          <p:cNvSpPr txBox="1">
            <a:spLocks noGrp="1"/>
          </p:cNvSpPr>
          <p:nvPr>
            <p:ph type="sldNum" idx="12"/>
          </p:nvPr>
        </p:nvSpPr>
        <p:spPr>
          <a:xfrm>
            <a:off x="8737600" y="6248401"/>
            <a:ext cx="2844800" cy="365125"/>
          </a:xfrm>
          <a:prstGeom prst="rect">
            <a:avLst/>
          </a:prstGeom>
          <a:noFill/>
          <a:ln>
            <a:noFill/>
          </a:ln>
        </p:spPr>
        <p:txBody>
          <a:bodyPr spcFirstLastPara="1" wrap="square" lIns="91425" tIns="45700" rIns="91425" bIns="45700" anchor="t" anchorCtr="0">
            <a:noAutofit/>
          </a:bodyPr>
          <a:lstStyle>
            <a:lvl1pPr marL="0" marR="0" lvl="0" indent="0" algn="r" rtl="0">
              <a:spcBef>
                <a:spcPts val="0"/>
              </a:spcBef>
              <a:buNone/>
              <a:defRPr sz="1800">
                <a:solidFill>
                  <a:schemeClr val="dk1"/>
                </a:solidFill>
                <a:latin typeface="Calibri"/>
                <a:ea typeface="Calibri"/>
                <a:cs typeface="Calibri"/>
                <a:sym typeface="Calibri"/>
              </a:defRPr>
            </a:lvl1pPr>
            <a:lvl2pPr marL="0" marR="0" lvl="1" indent="0" algn="r" rtl="0">
              <a:spcBef>
                <a:spcPts val="0"/>
              </a:spcBef>
              <a:buNone/>
              <a:defRPr sz="1800">
                <a:solidFill>
                  <a:schemeClr val="dk1"/>
                </a:solidFill>
                <a:latin typeface="Calibri"/>
                <a:ea typeface="Calibri"/>
                <a:cs typeface="Calibri"/>
                <a:sym typeface="Calibri"/>
              </a:defRPr>
            </a:lvl2pPr>
            <a:lvl3pPr marL="0" marR="0" lvl="2" indent="0" algn="r" rtl="0">
              <a:spcBef>
                <a:spcPts val="0"/>
              </a:spcBef>
              <a:buNone/>
              <a:defRPr sz="1800">
                <a:solidFill>
                  <a:schemeClr val="dk1"/>
                </a:solidFill>
                <a:latin typeface="Calibri"/>
                <a:ea typeface="Calibri"/>
                <a:cs typeface="Calibri"/>
                <a:sym typeface="Calibri"/>
              </a:defRPr>
            </a:lvl3pPr>
            <a:lvl4pPr marL="0" marR="0" lvl="3" indent="0" algn="r" rtl="0">
              <a:spcBef>
                <a:spcPts val="0"/>
              </a:spcBef>
              <a:buNone/>
              <a:defRPr sz="1800">
                <a:solidFill>
                  <a:schemeClr val="dk1"/>
                </a:solidFill>
                <a:latin typeface="Calibri"/>
                <a:ea typeface="Calibri"/>
                <a:cs typeface="Calibri"/>
                <a:sym typeface="Calibri"/>
              </a:defRPr>
            </a:lvl4pPr>
            <a:lvl5pPr marL="0" marR="0" lvl="4" indent="0" algn="r" rtl="0">
              <a:spcBef>
                <a:spcPts val="0"/>
              </a:spcBef>
              <a:buNone/>
              <a:defRPr sz="1800">
                <a:solidFill>
                  <a:schemeClr val="dk1"/>
                </a:solidFill>
                <a:latin typeface="Calibri"/>
                <a:ea typeface="Calibri"/>
                <a:cs typeface="Calibri"/>
                <a:sym typeface="Calibri"/>
              </a:defRPr>
            </a:lvl5pPr>
            <a:lvl6pPr marL="0" marR="0" lvl="5" indent="0" algn="r" rtl="0">
              <a:spcBef>
                <a:spcPts val="0"/>
              </a:spcBef>
              <a:buNone/>
              <a:defRPr sz="1800">
                <a:solidFill>
                  <a:schemeClr val="dk1"/>
                </a:solidFill>
                <a:latin typeface="Calibri"/>
                <a:ea typeface="Calibri"/>
                <a:cs typeface="Calibri"/>
                <a:sym typeface="Calibri"/>
              </a:defRPr>
            </a:lvl6pPr>
            <a:lvl7pPr marL="0" marR="0" lvl="6" indent="0" algn="r" rtl="0">
              <a:spcBef>
                <a:spcPts val="0"/>
              </a:spcBef>
              <a:buNone/>
              <a:defRPr sz="1800">
                <a:solidFill>
                  <a:schemeClr val="dk1"/>
                </a:solidFill>
                <a:latin typeface="Calibri"/>
                <a:ea typeface="Calibri"/>
                <a:cs typeface="Calibri"/>
                <a:sym typeface="Calibri"/>
              </a:defRPr>
            </a:lvl7pPr>
            <a:lvl8pPr marL="0" marR="0" lvl="7" indent="0" algn="r" rtl="0">
              <a:spcBef>
                <a:spcPts val="0"/>
              </a:spcBef>
              <a:buNone/>
              <a:defRPr sz="1800">
                <a:solidFill>
                  <a:schemeClr val="dk1"/>
                </a:solidFill>
                <a:latin typeface="Calibri"/>
                <a:ea typeface="Calibri"/>
                <a:cs typeface="Calibri"/>
                <a:sym typeface="Calibri"/>
              </a:defRPr>
            </a:lvl8pPr>
            <a:lvl9pPr marL="0" marR="0" lvl="8" indent="0" algn="r" rtl="0">
              <a:spcBef>
                <a:spcPts val="0"/>
              </a:spcBef>
              <a:buNone/>
              <a:defRPr sz="1800">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18.xml"/><Relationship Id="rId5" Type="http://schemas.openxmlformats.org/officeDocument/2006/relationships/image" Target="../media/image13.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9.xml"/><Relationship Id="rId1" Type="http://schemas.openxmlformats.org/officeDocument/2006/relationships/slideLayout" Target="../slideLayouts/slideLayout18.xml"/><Relationship Id="rId5" Type="http://schemas.openxmlformats.org/officeDocument/2006/relationships/image" Target="../media/image16.jpg"/><Relationship Id="rId4" Type="http://schemas.openxmlformats.org/officeDocument/2006/relationships/image" Target="../media/image15.jp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18.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 Id="rId9" Type="http://schemas.openxmlformats.org/officeDocument/2006/relationships/image" Target="../media/image24.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4.xml"/></Relationships>
</file>

<file path=ppt/slides/_rels/slide39.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39.xml"/><Relationship Id="rId1" Type="http://schemas.openxmlformats.org/officeDocument/2006/relationships/slideLayout" Target="../slideLayouts/slideLayout35.xml"/><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17.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1"/>
          <p:cNvSpPr txBox="1">
            <a:spLocks noGrp="1"/>
          </p:cNvSpPr>
          <p:nvPr>
            <p:ph type="ctrTitle"/>
          </p:nvPr>
        </p:nvSpPr>
        <p:spPr>
          <a:xfrm>
            <a:off x="1887540" y="3352802"/>
            <a:ext cx="8416925" cy="2449513"/>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rgbClr val="558ED5"/>
              </a:buClr>
              <a:buSzPts val="5000"/>
              <a:buFont typeface="Century Gothic"/>
              <a:buNone/>
            </a:pPr>
            <a:r>
              <a:rPr lang="en-US" sz="5000">
                <a:solidFill>
                  <a:srgbClr val="558ED5"/>
                </a:solidFill>
                <a:latin typeface="Century Gothic"/>
                <a:ea typeface="Century Gothic"/>
                <a:cs typeface="Century Gothic"/>
                <a:sym typeface="Century Gothic"/>
              </a:rPr>
              <a:t>AASC Lesson 2.6:</a:t>
            </a:r>
            <a:br>
              <a:rPr lang="en-US" sz="5000">
                <a:solidFill>
                  <a:srgbClr val="558ED5"/>
                </a:solidFill>
                <a:latin typeface="Century Gothic"/>
                <a:ea typeface="Century Gothic"/>
                <a:cs typeface="Century Gothic"/>
                <a:sym typeface="Century Gothic"/>
              </a:rPr>
            </a:br>
            <a:r>
              <a:rPr lang="en-US" sz="5000">
                <a:solidFill>
                  <a:srgbClr val="558ED5"/>
                </a:solidFill>
              </a:rPr>
              <a:t>Building</a:t>
            </a:r>
            <a:r>
              <a:rPr lang="en-US" sz="5000">
                <a:solidFill>
                  <a:srgbClr val="558ED5"/>
                </a:solidFill>
                <a:latin typeface="Century Gothic"/>
                <a:ea typeface="Century Gothic"/>
                <a:cs typeface="Century Gothic"/>
                <a:sym typeface="Century Gothic"/>
              </a:rPr>
              <a:t> Search</a:t>
            </a:r>
            <a:endParaRPr/>
          </a:p>
        </p:txBody>
      </p:sp>
      <p:pic>
        <p:nvPicPr>
          <p:cNvPr id="242" name="Google Shape;242;p1" descr="32211-2.jpg"/>
          <p:cNvPicPr preferRelativeResize="0">
            <a:picLocks noGrp="1"/>
          </p:cNvPicPr>
          <p:nvPr>
            <p:ph type="pic" idx="2"/>
          </p:nvPr>
        </p:nvPicPr>
        <p:blipFill rotWithShape="1">
          <a:blip r:embed="rId3">
            <a:alphaModFix/>
          </a:blip>
          <a:srcRect/>
          <a:stretch/>
        </p:blipFill>
        <p:spPr>
          <a:xfrm>
            <a:off x="1895475" y="363538"/>
            <a:ext cx="8401050" cy="2836862"/>
          </a:xfrm>
          <a:prstGeom prst="rect">
            <a:avLst/>
          </a:prstGeom>
          <a:noFill/>
          <a:ln>
            <a:noFill/>
          </a:ln>
          <a:effectLst>
            <a:outerShdw blurRad="292100" dist="139700" dir="2700000" algn="tl" rotWithShape="0">
              <a:srgbClr val="333333">
                <a:alpha val="64705"/>
              </a:srgbClr>
            </a:outerShdw>
          </a:effectLst>
        </p:spPr>
      </p:pic>
      <p:sp>
        <p:nvSpPr>
          <p:cNvPr id="243" name="Google Shape;243;p1"/>
          <p:cNvSpPr txBox="1">
            <a:spLocks noGrp="1"/>
          </p:cNvSpPr>
          <p:nvPr>
            <p:ph type="sldNum" idx="12"/>
          </p:nvPr>
        </p:nvSpPr>
        <p:spPr>
          <a:xfrm>
            <a:off x="8737600" y="6356352"/>
            <a:ext cx="284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404040"/>
              </a:buClr>
              <a:buSzPts val="2000"/>
              <a:buFont typeface="Calibri"/>
              <a:buNone/>
            </a:pPr>
            <a:fld id="{00000000-1234-1234-1234-123412341234}" type="slidenum">
              <a:rPr lang="en-US" sz="2000" b="0" i="0" u="none" strike="noStrike" cap="none">
                <a:solidFill>
                  <a:srgbClr val="404040"/>
                </a:solidFill>
                <a:latin typeface="Calibri"/>
                <a:ea typeface="Calibri"/>
                <a:cs typeface="Calibri"/>
                <a:sym typeface="Calibri"/>
              </a:rPr>
              <a:t>1</a:t>
            </a:fld>
            <a:endParaRPr sz="2000" b="0" i="0" u="none" strike="noStrike" cap="none">
              <a:solidFill>
                <a:srgbClr val="404040"/>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10"/>
          <p:cNvSpPr/>
          <p:nvPr/>
        </p:nvSpPr>
        <p:spPr>
          <a:xfrm>
            <a:off x="1531484" y="476779"/>
            <a:ext cx="5860116" cy="5920653"/>
          </a:xfrm>
          <a:prstGeom prst="rect">
            <a:avLst/>
          </a:prstGeom>
          <a:solidFill>
            <a:schemeClr val="accent1"/>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cxnSp>
        <p:nvCxnSpPr>
          <p:cNvPr id="342" name="Google Shape;342;p10"/>
          <p:cNvCxnSpPr/>
          <p:nvPr/>
        </p:nvCxnSpPr>
        <p:spPr>
          <a:xfrm>
            <a:off x="3768090" y="4424906"/>
            <a:ext cx="2971800" cy="0"/>
          </a:xfrm>
          <a:prstGeom prst="straightConnector1">
            <a:avLst/>
          </a:prstGeom>
          <a:noFill/>
          <a:ln w="19050" cap="flat" cmpd="sng">
            <a:solidFill>
              <a:srgbClr val="FFFFFF">
                <a:alpha val="80000"/>
              </a:srgbClr>
            </a:solidFill>
            <a:prstDash val="solid"/>
            <a:round/>
            <a:headEnd type="none" w="sm" len="sm"/>
            <a:tailEnd type="none" w="sm" len="sm"/>
          </a:ln>
        </p:spPr>
      </p:cxnSp>
      <p:sp>
        <p:nvSpPr>
          <p:cNvPr id="343" name="Google Shape;343;p10"/>
          <p:cNvSpPr/>
          <p:nvPr/>
        </p:nvSpPr>
        <p:spPr>
          <a:xfrm>
            <a:off x="7522305" y="476779"/>
            <a:ext cx="3139811" cy="5920653"/>
          </a:xfrm>
          <a:prstGeom prst="rect">
            <a:avLst/>
          </a:prstGeom>
          <a:solidFill>
            <a:srgbClr val="DDD9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pic>
        <p:nvPicPr>
          <p:cNvPr id="344" name="Google Shape;344;p10"/>
          <p:cNvPicPr preferRelativeResize="0"/>
          <p:nvPr/>
        </p:nvPicPr>
        <p:blipFill rotWithShape="1">
          <a:blip r:embed="rId3">
            <a:alphaModFix/>
          </a:blip>
          <a:srcRect/>
          <a:stretch/>
        </p:blipFill>
        <p:spPr>
          <a:xfrm>
            <a:off x="1676400" y="618027"/>
            <a:ext cx="600462" cy="509981"/>
          </a:xfrm>
          <a:prstGeom prst="rect">
            <a:avLst/>
          </a:prstGeom>
          <a:noFill/>
          <a:ln>
            <a:noFill/>
          </a:ln>
        </p:spPr>
      </p:pic>
      <p:sp>
        <p:nvSpPr>
          <p:cNvPr id="345" name="Google Shape;345;p10"/>
          <p:cNvSpPr txBox="1">
            <a:spLocks noGrp="1"/>
          </p:cNvSpPr>
          <p:nvPr>
            <p:ph type="title"/>
          </p:nvPr>
        </p:nvSpPr>
        <p:spPr>
          <a:xfrm>
            <a:off x="1828801" y="1269256"/>
            <a:ext cx="5062286" cy="303894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FFFFFF"/>
              </a:buClr>
              <a:buSzPts val="3200"/>
              <a:buFont typeface="Century Gothic"/>
              <a:buNone/>
            </a:pPr>
            <a:r>
              <a:rPr lang="en-US" sz="3200">
                <a:solidFill>
                  <a:srgbClr val="FFFFFF"/>
                </a:solidFill>
                <a:latin typeface="Century Gothic"/>
                <a:ea typeface="Century Gothic"/>
                <a:cs typeface="Century Gothic"/>
                <a:sym typeface="Century Gothic"/>
              </a:rPr>
              <a:t>2.6.2 Planning Considerations</a:t>
            </a:r>
            <a:br>
              <a:rPr lang="en-US" sz="3200">
                <a:solidFill>
                  <a:srgbClr val="FFFFFF"/>
                </a:solidFill>
                <a:latin typeface="Century Gothic"/>
                <a:ea typeface="Century Gothic"/>
                <a:cs typeface="Century Gothic"/>
                <a:sym typeface="Century Gothic"/>
              </a:rPr>
            </a:br>
            <a:br>
              <a:rPr lang="en-US" sz="3200">
                <a:solidFill>
                  <a:srgbClr val="FFFFFF"/>
                </a:solidFill>
                <a:latin typeface="Century Gothic"/>
                <a:ea typeface="Century Gothic"/>
                <a:cs typeface="Century Gothic"/>
                <a:sym typeface="Century Gothic"/>
              </a:rPr>
            </a:br>
            <a:endParaRPr sz="3200">
              <a:solidFill>
                <a:srgbClr val="FFFFFF"/>
              </a:solidFill>
              <a:latin typeface="Century Gothic"/>
              <a:ea typeface="Century Gothic"/>
              <a:cs typeface="Century Gothic"/>
              <a:sym typeface="Century Gothic"/>
            </a:endParaRPr>
          </a:p>
        </p:txBody>
      </p:sp>
      <p:sp>
        <p:nvSpPr>
          <p:cNvPr id="346" name="Google Shape;346;p10"/>
          <p:cNvSpPr txBox="1">
            <a:spLocks noGrp="1"/>
          </p:cNvSpPr>
          <p:nvPr>
            <p:ph type="sldNum" idx="12"/>
          </p:nvPr>
        </p:nvSpPr>
        <p:spPr>
          <a:xfrm>
            <a:off x="8737600" y="6248401"/>
            <a:ext cx="2844800" cy="365125"/>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t>10</a:t>
            </a:fld>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Google Shape;351;p11"/>
          <p:cNvSpPr txBox="1"/>
          <p:nvPr/>
        </p:nvSpPr>
        <p:spPr>
          <a:xfrm>
            <a:off x="1824037" y="15871"/>
            <a:ext cx="8543925" cy="628133"/>
          </a:xfrm>
          <a:prstGeom prst="rect">
            <a:avLst/>
          </a:prstGeom>
          <a:noFill/>
          <a:ln>
            <a:noFill/>
          </a:ln>
        </p:spPr>
        <p:txBody>
          <a:bodyPr spcFirstLastPara="1" wrap="square" lIns="72000" tIns="45700" rIns="72000" bIns="45700" anchor="b" anchorCtr="0">
            <a:normAutofit/>
          </a:bodyPr>
          <a:lstStyle/>
          <a:p>
            <a:pPr marL="0" marR="0" lvl="0" indent="0" algn="ctr" rtl="0">
              <a:spcBef>
                <a:spcPts val="0"/>
              </a:spcBef>
              <a:spcAft>
                <a:spcPts val="0"/>
              </a:spcAft>
              <a:buClr>
                <a:srgbClr val="0070C0"/>
              </a:buClr>
              <a:buSzPts val="3200"/>
              <a:buFont typeface="Century Gothic"/>
              <a:buNone/>
            </a:pPr>
            <a:r>
              <a:rPr lang="en-US" sz="3200">
                <a:solidFill>
                  <a:srgbClr val="0070C0"/>
                </a:solidFill>
                <a:latin typeface="Century Gothic"/>
                <a:ea typeface="Century Gothic"/>
                <a:cs typeface="Century Gothic"/>
                <a:sym typeface="Century Gothic"/>
              </a:rPr>
              <a:t>Planning Considerations</a:t>
            </a:r>
            <a:endParaRPr/>
          </a:p>
        </p:txBody>
      </p:sp>
      <p:sp>
        <p:nvSpPr>
          <p:cNvPr id="352" name="Google Shape;352;p11"/>
          <p:cNvSpPr/>
          <p:nvPr/>
        </p:nvSpPr>
        <p:spPr>
          <a:xfrm>
            <a:off x="274634" y="797537"/>
            <a:ext cx="3015458"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rgbClr val="000000"/>
                </a:solidFill>
                <a:latin typeface="Century Gothic"/>
                <a:ea typeface="Century Gothic"/>
                <a:cs typeface="Century Gothic"/>
                <a:sym typeface="Century Gothic"/>
              </a:rPr>
              <a:t>Threat Assessment</a:t>
            </a:r>
            <a:endParaRPr sz="2400" b="1">
              <a:solidFill>
                <a:srgbClr val="000000"/>
              </a:solidFill>
              <a:latin typeface="Century Gothic"/>
              <a:ea typeface="Century Gothic"/>
              <a:cs typeface="Century Gothic"/>
              <a:sym typeface="Century Gothic"/>
            </a:endParaRPr>
          </a:p>
        </p:txBody>
      </p:sp>
      <p:pic>
        <p:nvPicPr>
          <p:cNvPr id="353" name="Google Shape;353;p11"/>
          <p:cNvPicPr preferRelativeResize="0"/>
          <p:nvPr/>
        </p:nvPicPr>
        <p:blipFill rotWithShape="1">
          <a:blip r:embed="rId3">
            <a:alphaModFix/>
          </a:blip>
          <a:srcRect/>
          <a:stretch/>
        </p:blipFill>
        <p:spPr>
          <a:xfrm>
            <a:off x="3504975" y="792251"/>
            <a:ext cx="5182049" cy="5273497"/>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Google Shape;359;p12"/>
          <p:cNvSpPr txBox="1"/>
          <p:nvPr/>
        </p:nvSpPr>
        <p:spPr>
          <a:xfrm>
            <a:off x="188148" y="644004"/>
            <a:ext cx="2520328"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dk1"/>
                </a:solidFill>
                <a:latin typeface="Calibri"/>
                <a:ea typeface="Calibri"/>
                <a:cs typeface="Calibri"/>
                <a:sym typeface="Calibri"/>
              </a:rPr>
              <a:t>Key Conditions </a:t>
            </a:r>
            <a:endParaRPr sz="2000">
              <a:solidFill>
                <a:schemeClr val="dk1"/>
              </a:solidFill>
              <a:latin typeface="Calibri"/>
              <a:ea typeface="Calibri"/>
              <a:cs typeface="Calibri"/>
              <a:sym typeface="Calibri"/>
            </a:endParaRPr>
          </a:p>
        </p:txBody>
      </p:sp>
      <p:grpSp>
        <p:nvGrpSpPr>
          <p:cNvPr id="360" name="Google Shape;360;p12"/>
          <p:cNvGrpSpPr/>
          <p:nvPr/>
        </p:nvGrpSpPr>
        <p:grpSpPr>
          <a:xfrm>
            <a:off x="335668" y="877975"/>
            <a:ext cx="11539362" cy="5790603"/>
            <a:chOff x="141851" y="3139"/>
            <a:chExt cx="11539362" cy="5790603"/>
          </a:xfrm>
        </p:grpSpPr>
        <p:sp>
          <p:nvSpPr>
            <p:cNvPr id="361" name="Google Shape;361;p12"/>
            <p:cNvSpPr/>
            <p:nvPr/>
          </p:nvSpPr>
          <p:spPr>
            <a:xfrm>
              <a:off x="141851" y="2068312"/>
              <a:ext cx="2130110" cy="2724193"/>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12"/>
            <p:cNvSpPr txBox="1"/>
            <p:nvPr/>
          </p:nvSpPr>
          <p:spPr>
            <a:xfrm>
              <a:off x="204240" y="2130701"/>
              <a:ext cx="2005332" cy="2599415"/>
            </a:xfrm>
            <a:prstGeom prst="rect">
              <a:avLst/>
            </a:prstGeom>
            <a:noFill/>
            <a:ln>
              <a:noFill/>
            </a:ln>
          </p:spPr>
          <p:txBody>
            <a:bodyPr spcFirstLastPara="1" wrap="square" lIns="10150" tIns="10150" rIns="10150" bIns="10150" anchor="ctr" anchorCtr="0">
              <a:noAutofit/>
            </a:bodyPr>
            <a:lstStyle/>
            <a:p>
              <a:pPr marL="0" marR="0" lvl="0" indent="0" algn="ctr" rtl="0">
                <a:lnSpc>
                  <a:spcPct val="90000"/>
                </a:lnSpc>
                <a:spcBef>
                  <a:spcPts val="0"/>
                </a:spcBef>
                <a:spcAft>
                  <a:spcPts val="0"/>
                </a:spcAft>
                <a:buClr>
                  <a:schemeClr val="lt1"/>
                </a:buClr>
                <a:buSzPts val="1600"/>
                <a:buFont typeface="Century Gothic"/>
                <a:buNone/>
              </a:pPr>
              <a:r>
                <a:rPr lang="en-US" sz="1600">
                  <a:solidFill>
                    <a:schemeClr val="lt1"/>
                  </a:solidFill>
                  <a:latin typeface="Century Gothic"/>
                  <a:ea typeface="Century Gothic"/>
                  <a:cs typeface="Century Gothic"/>
                  <a:sym typeface="Century Gothic"/>
                </a:rPr>
                <a:t>Threat Level is LOW or DEEMED MANAGEABLE. I.e. the presence of Explosive Ordnance cannot be confirmed?</a:t>
              </a:r>
              <a:endParaRPr sz="1600">
                <a:solidFill>
                  <a:schemeClr val="lt1"/>
                </a:solidFill>
                <a:latin typeface="Century Gothic"/>
                <a:ea typeface="Century Gothic"/>
                <a:cs typeface="Century Gothic"/>
                <a:sym typeface="Century Gothic"/>
              </a:endParaRPr>
            </a:p>
          </p:txBody>
        </p:sp>
        <p:sp>
          <p:nvSpPr>
            <p:cNvPr id="363" name="Google Shape;363;p12"/>
            <p:cNvSpPr/>
            <p:nvPr/>
          </p:nvSpPr>
          <p:spPr>
            <a:xfrm rot="-3684292">
              <a:off x="1976550" y="2922402"/>
              <a:ext cx="1133183" cy="21051"/>
            </a:xfrm>
            <a:custGeom>
              <a:avLst/>
              <a:gdLst/>
              <a:ahLst/>
              <a:cxnLst/>
              <a:rect l="l" t="t" r="r" b="b"/>
              <a:pathLst>
                <a:path w="120000" h="120000" extrusionOk="0">
                  <a:moveTo>
                    <a:pt x="0" y="59997"/>
                  </a:moveTo>
                  <a:lnTo>
                    <a:pt x="120000" y="59997"/>
                  </a:lnTo>
                </a:path>
              </a:pathLst>
            </a:custGeom>
            <a:noFill/>
            <a:ln w="25400" cap="flat" cmpd="sng">
              <a:solidFill>
                <a:srgbClr val="3B64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12"/>
            <p:cNvSpPr txBox="1"/>
            <p:nvPr/>
          </p:nvSpPr>
          <p:spPr>
            <a:xfrm rot="-3684292">
              <a:off x="2514813" y="2904598"/>
              <a:ext cx="56659" cy="56659"/>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1600"/>
                <a:buFont typeface="Calibri"/>
                <a:buNone/>
              </a:pPr>
              <a:endParaRPr sz="1600">
                <a:solidFill>
                  <a:schemeClr val="dk1"/>
                </a:solidFill>
                <a:latin typeface="Century Gothic"/>
                <a:ea typeface="Century Gothic"/>
                <a:cs typeface="Century Gothic"/>
                <a:sym typeface="Century Gothic"/>
              </a:endParaRPr>
            </a:p>
          </p:txBody>
        </p:sp>
        <p:sp>
          <p:nvSpPr>
            <p:cNvPr id="365" name="Google Shape;365;p12"/>
            <p:cNvSpPr/>
            <p:nvPr/>
          </p:nvSpPr>
          <p:spPr>
            <a:xfrm>
              <a:off x="2814323" y="1067076"/>
              <a:ext cx="1668805" cy="2736742"/>
            </a:xfrm>
            <a:prstGeom prst="roundRect">
              <a:avLst>
                <a:gd name="adj" fmla="val 10000"/>
              </a:avLst>
            </a:prstGeom>
            <a:solidFill>
              <a:srgbClr val="00B050"/>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12"/>
            <p:cNvSpPr txBox="1"/>
            <p:nvPr/>
          </p:nvSpPr>
          <p:spPr>
            <a:xfrm>
              <a:off x="2863201" y="1115954"/>
              <a:ext cx="1571049" cy="2638986"/>
            </a:xfrm>
            <a:prstGeom prst="rect">
              <a:avLst/>
            </a:prstGeom>
            <a:noFill/>
            <a:ln>
              <a:noFill/>
            </a:ln>
          </p:spPr>
          <p:txBody>
            <a:bodyPr spcFirstLastPara="1" wrap="square" lIns="10150" tIns="10150" rIns="10150" bIns="10150" anchor="ctr" anchorCtr="0">
              <a:noAutofit/>
            </a:bodyPr>
            <a:lstStyle/>
            <a:p>
              <a:pPr marL="0" marR="0" lvl="0" indent="0" algn="ctr" rtl="0">
                <a:lnSpc>
                  <a:spcPct val="90000"/>
                </a:lnSpc>
                <a:spcBef>
                  <a:spcPts val="0"/>
                </a:spcBef>
                <a:spcAft>
                  <a:spcPts val="0"/>
                </a:spcAft>
                <a:buClr>
                  <a:schemeClr val="lt1"/>
                </a:buClr>
                <a:buSzPts val="1600"/>
                <a:buFont typeface="Century Gothic"/>
                <a:buNone/>
              </a:pPr>
              <a:r>
                <a:rPr lang="en-US" sz="1600">
                  <a:solidFill>
                    <a:schemeClr val="lt1"/>
                  </a:solidFill>
                  <a:latin typeface="Century Gothic"/>
                  <a:ea typeface="Century Gothic"/>
                  <a:cs typeface="Century Gothic"/>
                  <a:sym typeface="Century Gothic"/>
                </a:rPr>
                <a:t>Yes.</a:t>
              </a:r>
              <a:endParaRPr/>
            </a:p>
            <a:p>
              <a:pPr marL="0" marR="0" lvl="0" indent="0" algn="ctr" rtl="0">
                <a:lnSpc>
                  <a:spcPct val="90000"/>
                </a:lnSpc>
                <a:spcBef>
                  <a:spcPts val="560"/>
                </a:spcBef>
                <a:spcAft>
                  <a:spcPts val="0"/>
                </a:spcAft>
                <a:buClr>
                  <a:schemeClr val="dk1"/>
                </a:buClr>
                <a:buSzPts val="1600"/>
                <a:buFont typeface="Calibri"/>
                <a:buNone/>
              </a:pPr>
              <a:endParaRPr sz="1600">
                <a:solidFill>
                  <a:schemeClr val="lt1"/>
                </a:solidFill>
                <a:latin typeface="Century Gothic"/>
                <a:ea typeface="Century Gothic"/>
                <a:cs typeface="Century Gothic"/>
                <a:sym typeface="Century Gothic"/>
              </a:endParaRPr>
            </a:p>
            <a:p>
              <a:pPr marL="0" marR="0" lvl="0" indent="0" algn="ctr" rtl="0">
                <a:lnSpc>
                  <a:spcPct val="90000"/>
                </a:lnSpc>
                <a:spcBef>
                  <a:spcPts val="560"/>
                </a:spcBef>
                <a:spcAft>
                  <a:spcPts val="0"/>
                </a:spcAft>
                <a:buClr>
                  <a:schemeClr val="lt1"/>
                </a:buClr>
                <a:buSzPts val="1600"/>
                <a:buFont typeface="Century Gothic"/>
                <a:buNone/>
              </a:pPr>
              <a:r>
                <a:rPr lang="en-US" sz="1600">
                  <a:solidFill>
                    <a:schemeClr val="lt1"/>
                  </a:solidFill>
                  <a:latin typeface="Century Gothic"/>
                  <a:ea typeface="Century Gothic"/>
                  <a:cs typeface="Century Gothic"/>
                  <a:sym typeface="Century Gothic"/>
                </a:rPr>
                <a:t>Confirm the building is/was </a:t>
              </a:r>
              <a:r>
                <a:rPr lang="en-US" sz="1600" b="1">
                  <a:solidFill>
                    <a:schemeClr val="lt1"/>
                  </a:solidFill>
                  <a:latin typeface="Century Gothic"/>
                  <a:ea typeface="Century Gothic"/>
                  <a:cs typeface="Century Gothic"/>
                  <a:sym typeface="Century Gothic"/>
                </a:rPr>
                <a:t>NOT</a:t>
              </a:r>
              <a:r>
                <a:rPr lang="en-US" sz="1600">
                  <a:solidFill>
                    <a:schemeClr val="lt1"/>
                  </a:solidFill>
                  <a:latin typeface="Century Gothic"/>
                  <a:ea typeface="Century Gothic"/>
                  <a:cs typeface="Century Gothic"/>
                  <a:sym typeface="Century Gothic"/>
                </a:rPr>
                <a:t> occupied by any armed (friendly or hostile) actors?</a:t>
              </a:r>
              <a:endParaRPr sz="1600">
                <a:solidFill>
                  <a:schemeClr val="lt1"/>
                </a:solidFill>
                <a:latin typeface="Century Gothic"/>
                <a:ea typeface="Century Gothic"/>
                <a:cs typeface="Century Gothic"/>
                <a:sym typeface="Century Gothic"/>
              </a:endParaRPr>
            </a:p>
          </p:txBody>
        </p:sp>
        <p:sp>
          <p:nvSpPr>
            <p:cNvPr id="367" name="Google Shape;367;p12"/>
            <p:cNvSpPr/>
            <p:nvPr/>
          </p:nvSpPr>
          <p:spPr>
            <a:xfrm rot="-4167908">
              <a:off x="3981224" y="1700959"/>
              <a:ext cx="1546170" cy="21051"/>
            </a:xfrm>
            <a:custGeom>
              <a:avLst/>
              <a:gdLst/>
              <a:ahLst/>
              <a:cxnLst/>
              <a:rect l="l" t="t" r="r" b="b"/>
              <a:pathLst>
                <a:path w="120000" h="120000" extrusionOk="0">
                  <a:moveTo>
                    <a:pt x="0" y="59997"/>
                  </a:moveTo>
                  <a:lnTo>
                    <a:pt x="120000" y="59997"/>
                  </a:lnTo>
                </a:path>
              </a:pathLst>
            </a:custGeom>
            <a:noFill/>
            <a:ln w="25400" cap="flat" cmpd="sng">
              <a:solidFill>
                <a:srgbClr val="4674AA"/>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12"/>
            <p:cNvSpPr txBox="1"/>
            <p:nvPr/>
          </p:nvSpPr>
          <p:spPr>
            <a:xfrm rot="-4167908">
              <a:off x="4715655" y="1672830"/>
              <a:ext cx="77308" cy="77308"/>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1600"/>
                <a:buFont typeface="Calibri"/>
                <a:buNone/>
              </a:pPr>
              <a:endParaRPr sz="1600">
                <a:solidFill>
                  <a:schemeClr val="dk1"/>
                </a:solidFill>
                <a:latin typeface="Century Gothic"/>
                <a:ea typeface="Century Gothic"/>
                <a:cs typeface="Century Gothic"/>
                <a:sym typeface="Century Gothic"/>
              </a:endParaRPr>
            </a:p>
          </p:txBody>
        </p:sp>
        <p:sp>
          <p:nvSpPr>
            <p:cNvPr id="369" name="Google Shape;369;p12"/>
            <p:cNvSpPr/>
            <p:nvPr/>
          </p:nvSpPr>
          <p:spPr>
            <a:xfrm>
              <a:off x="5025490" y="3139"/>
              <a:ext cx="1936786" cy="1968765"/>
            </a:xfrm>
            <a:prstGeom prst="roundRect">
              <a:avLst>
                <a:gd name="adj" fmla="val 10000"/>
              </a:avLst>
            </a:prstGeom>
            <a:solidFill>
              <a:srgbClr val="FF0000"/>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12"/>
            <p:cNvSpPr txBox="1"/>
            <p:nvPr/>
          </p:nvSpPr>
          <p:spPr>
            <a:xfrm>
              <a:off x="5082217" y="59866"/>
              <a:ext cx="1823332" cy="1855311"/>
            </a:xfrm>
            <a:prstGeom prst="rect">
              <a:avLst/>
            </a:prstGeom>
            <a:noFill/>
            <a:ln>
              <a:noFill/>
            </a:ln>
          </p:spPr>
          <p:txBody>
            <a:bodyPr spcFirstLastPara="1" wrap="square" lIns="10150" tIns="10150" rIns="10150" bIns="10150" anchor="ctr" anchorCtr="0">
              <a:noAutofit/>
            </a:bodyPr>
            <a:lstStyle/>
            <a:p>
              <a:pPr marL="0" marR="0" lvl="0" indent="0" algn="ctr" rtl="0">
                <a:lnSpc>
                  <a:spcPct val="90000"/>
                </a:lnSpc>
                <a:spcBef>
                  <a:spcPts val="0"/>
                </a:spcBef>
                <a:spcAft>
                  <a:spcPts val="0"/>
                </a:spcAft>
                <a:buClr>
                  <a:schemeClr val="lt1"/>
                </a:buClr>
                <a:buSzPts val="1600"/>
                <a:buFont typeface="Century Gothic"/>
                <a:buNone/>
              </a:pPr>
              <a:r>
                <a:rPr lang="en-US" sz="1600">
                  <a:solidFill>
                    <a:schemeClr val="lt1"/>
                  </a:solidFill>
                  <a:latin typeface="Century Gothic"/>
                  <a:ea typeface="Century Gothic"/>
                  <a:cs typeface="Century Gothic"/>
                  <a:sym typeface="Century Gothic"/>
                </a:rPr>
                <a:t>No; refer to higher formation, for advanced assets. </a:t>
              </a:r>
              <a:endParaRPr sz="1600">
                <a:solidFill>
                  <a:schemeClr val="lt1"/>
                </a:solidFill>
                <a:latin typeface="Century Gothic"/>
                <a:ea typeface="Century Gothic"/>
                <a:cs typeface="Century Gothic"/>
                <a:sym typeface="Century Gothic"/>
              </a:endParaRPr>
            </a:p>
          </p:txBody>
        </p:sp>
        <p:sp>
          <p:nvSpPr>
            <p:cNvPr id="371" name="Google Shape;371;p12"/>
            <p:cNvSpPr/>
            <p:nvPr/>
          </p:nvSpPr>
          <p:spPr>
            <a:xfrm rot="3740984">
              <a:off x="4169960" y="2942536"/>
              <a:ext cx="1168697" cy="21051"/>
            </a:xfrm>
            <a:custGeom>
              <a:avLst/>
              <a:gdLst/>
              <a:ahLst/>
              <a:cxnLst/>
              <a:rect l="l" t="t" r="r" b="b"/>
              <a:pathLst>
                <a:path w="120000" h="120000" extrusionOk="0">
                  <a:moveTo>
                    <a:pt x="0" y="59997"/>
                  </a:moveTo>
                  <a:lnTo>
                    <a:pt x="120000" y="59997"/>
                  </a:lnTo>
                </a:path>
              </a:pathLst>
            </a:custGeom>
            <a:noFill/>
            <a:ln w="25400" cap="flat" cmpd="sng">
              <a:solidFill>
                <a:srgbClr val="4674AA"/>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12"/>
            <p:cNvSpPr txBox="1"/>
            <p:nvPr/>
          </p:nvSpPr>
          <p:spPr>
            <a:xfrm rot="3740984">
              <a:off x="4725092" y="2923844"/>
              <a:ext cx="58434" cy="58434"/>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1600"/>
                <a:buFont typeface="Calibri"/>
                <a:buNone/>
              </a:pPr>
              <a:endParaRPr sz="1600">
                <a:solidFill>
                  <a:schemeClr val="dk1"/>
                </a:solidFill>
                <a:latin typeface="Century Gothic"/>
                <a:ea typeface="Century Gothic"/>
                <a:cs typeface="Century Gothic"/>
                <a:sym typeface="Century Gothic"/>
              </a:endParaRPr>
            </a:p>
          </p:txBody>
        </p:sp>
        <p:sp>
          <p:nvSpPr>
            <p:cNvPr id="373" name="Google Shape;373;p12"/>
            <p:cNvSpPr/>
            <p:nvPr/>
          </p:nvSpPr>
          <p:spPr>
            <a:xfrm>
              <a:off x="5025490" y="2073597"/>
              <a:ext cx="2224319" cy="2794157"/>
            </a:xfrm>
            <a:prstGeom prst="roundRect">
              <a:avLst>
                <a:gd name="adj" fmla="val 10000"/>
              </a:avLst>
            </a:prstGeom>
            <a:solidFill>
              <a:srgbClr val="00B050"/>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12"/>
            <p:cNvSpPr txBox="1"/>
            <p:nvPr/>
          </p:nvSpPr>
          <p:spPr>
            <a:xfrm>
              <a:off x="5090638" y="2138745"/>
              <a:ext cx="2094023" cy="2663861"/>
            </a:xfrm>
            <a:prstGeom prst="rect">
              <a:avLst/>
            </a:prstGeom>
            <a:noFill/>
            <a:ln>
              <a:noFill/>
            </a:ln>
          </p:spPr>
          <p:txBody>
            <a:bodyPr spcFirstLastPara="1" wrap="square" lIns="10150" tIns="10150" rIns="10150" bIns="10150" anchor="ctr" anchorCtr="0">
              <a:noAutofit/>
            </a:bodyPr>
            <a:lstStyle/>
            <a:p>
              <a:pPr marL="0" marR="0" lvl="0" indent="0" algn="ctr" rtl="0">
                <a:lnSpc>
                  <a:spcPct val="90000"/>
                </a:lnSpc>
                <a:spcBef>
                  <a:spcPts val="0"/>
                </a:spcBef>
                <a:spcAft>
                  <a:spcPts val="0"/>
                </a:spcAft>
                <a:buClr>
                  <a:schemeClr val="lt1"/>
                </a:buClr>
                <a:buSzPts val="1600"/>
                <a:buFont typeface="Century Gothic"/>
                <a:buNone/>
              </a:pPr>
              <a:r>
                <a:rPr lang="en-US" sz="1600">
                  <a:solidFill>
                    <a:schemeClr val="lt1"/>
                  </a:solidFill>
                  <a:latin typeface="Century Gothic"/>
                  <a:ea typeface="Century Gothic"/>
                  <a:cs typeface="Century Gothic"/>
                  <a:sym typeface="Century Gothic"/>
                </a:rPr>
                <a:t>Yes.</a:t>
              </a:r>
              <a:endParaRPr/>
            </a:p>
            <a:p>
              <a:pPr marL="0" marR="0" lvl="0" indent="0" algn="ctr" rtl="0">
                <a:lnSpc>
                  <a:spcPct val="90000"/>
                </a:lnSpc>
                <a:spcBef>
                  <a:spcPts val="560"/>
                </a:spcBef>
                <a:spcAft>
                  <a:spcPts val="0"/>
                </a:spcAft>
                <a:buClr>
                  <a:schemeClr val="lt1"/>
                </a:buClr>
                <a:buSzPts val="1600"/>
                <a:buFont typeface="Century Gothic"/>
                <a:buNone/>
              </a:pPr>
              <a:r>
                <a:rPr lang="en-US" sz="1600">
                  <a:solidFill>
                    <a:schemeClr val="lt1"/>
                  </a:solidFill>
                  <a:latin typeface="Century Gothic"/>
                  <a:ea typeface="Century Gothic"/>
                  <a:cs typeface="Century Gothic"/>
                  <a:sym typeface="Century Gothic"/>
                </a:rPr>
                <a:t>The search is authorized and coordinated through the chain of command and a Threat Assessment has been carried out?</a:t>
              </a:r>
              <a:endParaRPr sz="1600">
                <a:solidFill>
                  <a:schemeClr val="lt1"/>
                </a:solidFill>
                <a:latin typeface="Century Gothic"/>
                <a:ea typeface="Century Gothic"/>
                <a:cs typeface="Century Gothic"/>
                <a:sym typeface="Century Gothic"/>
              </a:endParaRPr>
            </a:p>
          </p:txBody>
        </p:sp>
        <p:sp>
          <p:nvSpPr>
            <p:cNvPr id="375" name="Google Shape;375;p12"/>
            <p:cNvSpPr/>
            <p:nvPr/>
          </p:nvSpPr>
          <p:spPr>
            <a:xfrm rot="-3804023">
              <a:off x="6915342" y="2918606"/>
              <a:ext cx="1211295" cy="21051"/>
            </a:xfrm>
            <a:custGeom>
              <a:avLst/>
              <a:gdLst/>
              <a:ahLst/>
              <a:cxnLst/>
              <a:rect l="l" t="t" r="r" b="b"/>
              <a:pathLst>
                <a:path w="120000" h="120000" extrusionOk="0">
                  <a:moveTo>
                    <a:pt x="0" y="59997"/>
                  </a:moveTo>
                  <a:lnTo>
                    <a:pt x="120000" y="59997"/>
                  </a:lnTo>
                </a:path>
              </a:pathLst>
            </a:custGeom>
            <a:noFill/>
            <a:ln w="25400" cap="flat" cmpd="sng">
              <a:solidFill>
                <a:srgbClr val="4674AA"/>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12"/>
            <p:cNvSpPr txBox="1"/>
            <p:nvPr/>
          </p:nvSpPr>
          <p:spPr>
            <a:xfrm rot="-3804023">
              <a:off x="7490707" y="2898849"/>
              <a:ext cx="60564" cy="60564"/>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1600"/>
                <a:buFont typeface="Calibri"/>
                <a:buNone/>
              </a:pPr>
              <a:endParaRPr sz="1600">
                <a:solidFill>
                  <a:schemeClr val="dk1"/>
                </a:solidFill>
                <a:latin typeface="Century Gothic"/>
                <a:ea typeface="Century Gothic"/>
                <a:cs typeface="Century Gothic"/>
                <a:sym typeface="Century Gothic"/>
              </a:endParaRPr>
            </a:p>
          </p:txBody>
        </p:sp>
        <p:sp>
          <p:nvSpPr>
            <p:cNvPr id="377" name="Google Shape;377;p12"/>
            <p:cNvSpPr/>
            <p:nvPr/>
          </p:nvSpPr>
          <p:spPr>
            <a:xfrm>
              <a:off x="7792170" y="1653138"/>
              <a:ext cx="1846889" cy="1468897"/>
            </a:xfrm>
            <a:prstGeom prst="roundRect">
              <a:avLst>
                <a:gd name="adj" fmla="val 10000"/>
              </a:avLst>
            </a:prstGeom>
            <a:solidFill>
              <a:srgbClr val="FF0000"/>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12"/>
            <p:cNvSpPr txBox="1"/>
            <p:nvPr/>
          </p:nvSpPr>
          <p:spPr>
            <a:xfrm>
              <a:off x="7835193" y="1696161"/>
              <a:ext cx="1760843" cy="1382851"/>
            </a:xfrm>
            <a:prstGeom prst="rect">
              <a:avLst/>
            </a:prstGeom>
            <a:noFill/>
            <a:ln>
              <a:noFill/>
            </a:ln>
          </p:spPr>
          <p:txBody>
            <a:bodyPr spcFirstLastPara="1" wrap="square" lIns="10150" tIns="10150" rIns="10150" bIns="10150" anchor="ctr" anchorCtr="0">
              <a:noAutofit/>
            </a:bodyPr>
            <a:lstStyle/>
            <a:p>
              <a:pPr marL="0" marR="0" lvl="0" indent="0" algn="ctr" rtl="0">
                <a:lnSpc>
                  <a:spcPct val="90000"/>
                </a:lnSpc>
                <a:spcBef>
                  <a:spcPts val="0"/>
                </a:spcBef>
                <a:spcAft>
                  <a:spcPts val="0"/>
                </a:spcAft>
                <a:buClr>
                  <a:schemeClr val="lt1"/>
                </a:buClr>
                <a:buSzPts val="1600"/>
                <a:buFont typeface="Century Gothic"/>
                <a:buNone/>
              </a:pPr>
              <a:r>
                <a:rPr lang="en-US" sz="1600">
                  <a:solidFill>
                    <a:schemeClr val="lt1"/>
                  </a:solidFill>
                  <a:latin typeface="Century Gothic"/>
                  <a:ea typeface="Century Gothic"/>
                  <a:cs typeface="Century Gothic"/>
                  <a:sym typeface="Century Gothic"/>
                </a:rPr>
                <a:t>No; refer to higher formation, for review. </a:t>
              </a:r>
              <a:endParaRPr/>
            </a:p>
          </p:txBody>
        </p:sp>
        <p:sp>
          <p:nvSpPr>
            <p:cNvPr id="379" name="Google Shape;379;p12"/>
            <p:cNvSpPr/>
            <p:nvPr/>
          </p:nvSpPr>
          <p:spPr>
            <a:xfrm rot="3322154">
              <a:off x="7043799" y="3852798"/>
              <a:ext cx="954381" cy="21051"/>
            </a:xfrm>
            <a:custGeom>
              <a:avLst/>
              <a:gdLst/>
              <a:ahLst/>
              <a:cxnLst/>
              <a:rect l="l" t="t" r="r" b="b"/>
              <a:pathLst>
                <a:path w="120000" h="120000" extrusionOk="0">
                  <a:moveTo>
                    <a:pt x="0" y="59997"/>
                  </a:moveTo>
                  <a:lnTo>
                    <a:pt x="120000" y="59997"/>
                  </a:lnTo>
                </a:path>
              </a:pathLst>
            </a:custGeom>
            <a:noFill/>
            <a:ln w="25400" cap="flat" cmpd="sng">
              <a:solidFill>
                <a:srgbClr val="4674AA"/>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12"/>
            <p:cNvSpPr txBox="1"/>
            <p:nvPr/>
          </p:nvSpPr>
          <p:spPr>
            <a:xfrm rot="3322154">
              <a:off x="7497130" y="3839464"/>
              <a:ext cx="47719" cy="47719"/>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1600"/>
                <a:buFont typeface="Calibri"/>
                <a:buNone/>
              </a:pPr>
              <a:endParaRPr sz="1600">
                <a:solidFill>
                  <a:schemeClr val="dk1"/>
                </a:solidFill>
                <a:latin typeface="Century Gothic"/>
                <a:ea typeface="Century Gothic"/>
                <a:cs typeface="Century Gothic"/>
                <a:sym typeface="Century Gothic"/>
              </a:endParaRPr>
            </a:p>
          </p:txBody>
        </p:sp>
        <p:sp>
          <p:nvSpPr>
            <p:cNvPr id="381" name="Google Shape;381;p12"/>
            <p:cNvSpPr/>
            <p:nvPr/>
          </p:nvSpPr>
          <p:spPr>
            <a:xfrm>
              <a:off x="7792170" y="3223729"/>
              <a:ext cx="1977748" cy="2064485"/>
            </a:xfrm>
            <a:prstGeom prst="roundRect">
              <a:avLst>
                <a:gd name="adj" fmla="val 10000"/>
              </a:avLst>
            </a:prstGeom>
            <a:solidFill>
              <a:srgbClr val="00B050"/>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12"/>
            <p:cNvSpPr txBox="1"/>
            <p:nvPr/>
          </p:nvSpPr>
          <p:spPr>
            <a:xfrm>
              <a:off x="7850096" y="3281655"/>
              <a:ext cx="1861896" cy="1948633"/>
            </a:xfrm>
            <a:prstGeom prst="rect">
              <a:avLst/>
            </a:prstGeom>
            <a:noFill/>
            <a:ln>
              <a:noFill/>
            </a:ln>
          </p:spPr>
          <p:txBody>
            <a:bodyPr spcFirstLastPara="1" wrap="square" lIns="10150" tIns="10150" rIns="10150" bIns="10150" anchor="ctr" anchorCtr="0">
              <a:noAutofit/>
            </a:bodyPr>
            <a:lstStyle/>
            <a:p>
              <a:pPr marL="0" marR="0" lvl="0" indent="0" algn="ctr" rtl="0">
                <a:lnSpc>
                  <a:spcPct val="90000"/>
                </a:lnSpc>
                <a:spcBef>
                  <a:spcPts val="0"/>
                </a:spcBef>
                <a:spcAft>
                  <a:spcPts val="0"/>
                </a:spcAft>
                <a:buClr>
                  <a:schemeClr val="lt1"/>
                </a:buClr>
                <a:buSzPts val="1600"/>
                <a:buFont typeface="Century Gothic"/>
                <a:buNone/>
              </a:pPr>
              <a:r>
                <a:rPr lang="en-US" sz="1600">
                  <a:solidFill>
                    <a:schemeClr val="lt1"/>
                  </a:solidFill>
                  <a:latin typeface="Century Gothic"/>
                  <a:ea typeface="Century Gothic"/>
                  <a:cs typeface="Century Gothic"/>
                  <a:sym typeface="Century Gothic"/>
                </a:rPr>
                <a:t>Yes.</a:t>
              </a:r>
              <a:endParaRPr/>
            </a:p>
            <a:p>
              <a:pPr marL="0" marR="0" lvl="0" indent="0" algn="ctr" rtl="0">
                <a:lnSpc>
                  <a:spcPct val="90000"/>
                </a:lnSpc>
                <a:spcBef>
                  <a:spcPts val="560"/>
                </a:spcBef>
                <a:spcAft>
                  <a:spcPts val="0"/>
                </a:spcAft>
                <a:buClr>
                  <a:schemeClr val="lt1"/>
                </a:buClr>
                <a:buSzPts val="1600"/>
                <a:buFont typeface="Century Gothic"/>
                <a:buNone/>
              </a:pPr>
              <a:r>
                <a:rPr lang="en-US" sz="1600">
                  <a:solidFill>
                    <a:schemeClr val="lt1"/>
                  </a:solidFill>
                  <a:latin typeface="Century Gothic"/>
                  <a:ea typeface="Century Gothic"/>
                  <a:cs typeface="Century Gothic"/>
                  <a:sym typeface="Century Gothic"/>
                </a:rPr>
                <a:t>The team is suitably trained with appropriate equipment.</a:t>
              </a:r>
              <a:endParaRPr/>
            </a:p>
          </p:txBody>
        </p:sp>
        <p:sp>
          <p:nvSpPr>
            <p:cNvPr id="383" name="Google Shape;383;p12"/>
            <p:cNvSpPr/>
            <p:nvPr/>
          </p:nvSpPr>
          <p:spPr>
            <a:xfrm rot="-2103871">
              <a:off x="9708342" y="4050534"/>
              <a:ext cx="678543" cy="21051"/>
            </a:xfrm>
            <a:custGeom>
              <a:avLst/>
              <a:gdLst/>
              <a:ahLst/>
              <a:cxnLst/>
              <a:rect l="l" t="t" r="r" b="b"/>
              <a:pathLst>
                <a:path w="120000" h="120000" extrusionOk="0">
                  <a:moveTo>
                    <a:pt x="0" y="59997"/>
                  </a:moveTo>
                  <a:lnTo>
                    <a:pt x="120000" y="59997"/>
                  </a:lnTo>
                </a:path>
              </a:pathLst>
            </a:custGeom>
            <a:noFill/>
            <a:ln w="25400" cap="flat" cmpd="sng">
              <a:solidFill>
                <a:srgbClr val="4674AA"/>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12"/>
            <p:cNvSpPr txBox="1"/>
            <p:nvPr/>
          </p:nvSpPr>
          <p:spPr>
            <a:xfrm rot="-2103871">
              <a:off x="10030651" y="4044096"/>
              <a:ext cx="33927" cy="33927"/>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1600"/>
                <a:buFont typeface="Calibri"/>
                <a:buNone/>
              </a:pPr>
              <a:endParaRPr sz="1600">
                <a:solidFill>
                  <a:schemeClr val="dk1"/>
                </a:solidFill>
                <a:latin typeface="Century Gothic"/>
                <a:ea typeface="Century Gothic"/>
                <a:cs typeface="Century Gothic"/>
                <a:sym typeface="Century Gothic"/>
              </a:endParaRPr>
            </a:p>
          </p:txBody>
        </p:sp>
        <p:sp>
          <p:nvSpPr>
            <p:cNvPr id="385" name="Google Shape;385;p12"/>
            <p:cNvSpPr/>
            <p:nvPr/>
          </p:nvSpPr>
          <p:spPr>
            <a:xfrm>
              <a:off x="10325310" y="3404789"/>
              <a:ext cx="1355903" cy="922719"/>
            </a:xfrm>
            <a:prstGeom prst="roundRect">
              <a:avLst>
                <a:gd name="adj" fmla="val 10000"/>
              </a:avLst>
            </a:prstGeom>
            <a:solidFill>
              <a:srgbClr val="FF0000"/>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12"/>
            <p:cNvSpPr txBox="1"/>
            <p:nvPr/>
          </p:nvSpPr>
          <p:spPr>
            <a:xfrm>
              <a:off x="10352336" y="3431815"/>
              <a:ext cx="1301851" cy="868667"/>
            </a:xfrm>
            <a:prstGeom prst="rect">
              <a:avLst/>
            </a:prstGeom>
            <a:noFill/>
            <a:ln>
              <a:noFill/>
            </a:ln>
          </p:spPr>
          <p:txBody>
            <a:bodyPr spcFirstLastPara="1" wrap="square" lIns="10150" tIns="10150" rIns="10150" bIns="10150" anchor="ctr" anchorCtr="0">
              <a:noAutofit/>
            </a:bodyPr>
            <a:lstStyle/>
            <a:p>
              <a:pPr marL="0" marR="0" lvl="0" indent="0" algn="ctr" rtl="0">
                <a:lnSpc>
                  <a:spcPct val="90000"/>
                </a:lnSpc>
                <a:spcBef>
                  <a:spcPts val="0"/>
                </a:spcBef>
                <a:spcAft>
                  <a:spcPts val="0"/>
                </a:spcAft>
                <a:buClr>
                  <a:schemeClr val="lt1"/>
                </a:buClr>
                <a:buSzPts val="1600"/>
                <a:buFont typeface="Century Gothic"/>
                <a:buNone/>
              </a:pPr>
              <a:r>
                <a:rPr lang="en-US" sz="1600">
                  <a:solidFill>
                    <a:schemeClr val="lt1"/>
                  </a:solidFill>
                  <a:latin typeface="Century Gothic"/>
                  <a:ea typeface="Century Gothic"/>
                  <a:cs typeface="Century Gothic"/>
                  <a:sym typeface="Century Gothic"/>
                </a:rPr>
                <a:t>No; refer to higher formation, for review.  </a:t>
              </a:r>
              <a:endParaRPr/>
            </a:p>
          </p:txBody>
        </p:sp>
        <p:sp>
          <p:nvSpPr>
            <p:cNvPr id="387" name="Google Shape;387;p12"/>
            <p:cNvSpPr/>
            <p:nvPr/>
          </p:nvSpPr>
          <p:spPr>
            <a:xfrm rot="2601725">
              <a:off x="9668101" y="4501549"/>
              <a:ext cx="745996" cy="21051"/>
            </a:xfrm>
            <a:custGeom>
              <a:avLst/>
              <a:gdLst/>
              <a:ahLst/>
              <a:cxnLst/>
              <a:rect l="l" t="t" r="r" b="b"/>
              <a:pathLst>
                <a:path w="120000" h="120000" extrusionOk="0">
                  <a:moveTo>
                    <a:pt x="0" y="59997"/>
                  </a:moveTo>
                  <a:lnTo>
                    <a:pt x="120000" y="59997"/>
                  </a:lnTo>
                </a:path>
              </a:pathLst>
            </a:custGeom>
            <a:noFill/>
            <a:ln w="25400" cap="flat" cmpd="sng">
              <a:solidFill>
                <a:srgbClr val="4674AA"/>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12"/>
            <p:cNvSpPr txBox="1"/>
            <p:nvPr/>
          </p:nvSpPr>
          <p:spPr>
            <a:xfrm rot="2601725">
              <a:off x="10022449" y="4493424"/>
              <a:ext cx="37299" cy="37299"/>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1600"/>
                <a:buFont typeface="Calibri"/>
                <a:buNone/>
              </a:pPr>
              <a:endParaRPr sz="1600">
                <a:solidFill>
                  <a:schemeClr val="dk1"/>
                </a:solidFill>
                <a:latin typeface="Century Gothic"/>
                <a:ea typeface="Century Gothic"/>
                <a:cs typeface="Century Gothic"/>
                <a:sym typeface="Century Gothic"/>
              </a:endParaRPr>
            </a:p>
          </p:txBody>
        </p:sp>
        <p:sp>
          <p:nvSpPr>
            <p:cNvPr id="389" name="Google Shape;389;p12"/>
            <p:cNvSpPr/>
            <p:nvPr/>
          </p:nvSpPr>
          <p:spPr>
            <a:xfrm>
              <a:off x="10312280" y="4429201"/>
              <a:ext cx="1355903" cy="677951"/>
            </a:xfrm>
            <a:prstGeom prst="roundRect">
              <a:avLst>
                <a:gd name="adj" fmla="val 10000"/>
              </a:avLst>
            </a:prstGeom>
            <a:solidFill>
              <a:srgbClr val="00B050"/>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12"/>
            <p:cNvSpPr txBox="1"/>
            <p:nvPr/>
          </p:nvSpPr>
          <p:spPr>
            <a:xfrm>
              <a:off x="10332137" y="4449058"/>
              <a:ext cx="1316189" cy="638237"/>
            </a:xfrm>
            <a:prstGeom prst="rect">
              <a:avLst/>
            </a:prstGeom>
            <a:noFill/>
            <a:ln>
              <a:noFill/>
            </a:ln>
          </p:spPr>
          <p:txBody>
            <a:bodyPr spcFirstLastPara="1" wrap="square" lIns="10150" tIns="10150" rIns="10150" bIns="10150" anchor="ctr" anchorCtr="0">
              <a:noAutofit/>
            </a:bodyPr>
            <a:lstStyle/>
            <a:p>
              <a:pPr marL="0" marR="0" lvl="0" indent="0" algn="ctr" rtl="0">
                <a:lnSpc>
                  <a:spcPct val="90000"/>
                </a:lnSpc>
                <a:spcBef>
                  <a:spcPts val="0"/>
                </a:spcBef>
                <a:spcAft>
                  <a:spcPts val="0"/>
                </a:spcAft>
                <a:buClr>
                  <a:schemeClr val="lt1"/>
                </a:buClr>
                <a:buSzPts val="1600"/>
                <a:buFont typeface="Century Gothic"/>
                <a:buNone/>
              </a:pPr>
              <a:r>
                <a:rPr lang="en-US" sz="1600">
                  <a:solidFill>
                    <a:schemeClr val="lt1"/>
                  </a:solidFill>
                  <a:latin typeface="Century Gothic"/>
                  <a:ea typeface="Century Gothic"/>
                  <a:cs typeface="Century Gothic"/>
                  <a:sym typeface="Century Gothic"/>
                </a:rPr>
                <a:t>Yes; proceed.  </a:t>
              </a:r>
              <a:endParaRPr/>
            </a:p>
          </p:txBody>
        </p:sp>
        <p:sp>
          <p:nvSpPr>
            <p:cNvPr id="391" name="Google Shape;391;p12"/>
            <p:cNvSpPr/>
            <p:nvPr/>
          </p:nvSpPr>
          <p:spPr>
            <a:xfrm rot="4145123">
              <a:off x="1783482" y="4129492"/>
              <a:ext cx="1519320" cy="21051"/>
            </a:xfrm>
            <a:custGeom>
              <a:avLst/>
              <a:gdLst/>
              <a:ahLst/>
              <a:cxnLst/>
              <a:rect l="l" t="t" r="r" b="b"/>
              <a:pathLst>
                <a:path w="120000" h="120000" extrusionOk="0">
                  <a:moveTo>
                    <a:pt x="0" y="59997"/>
                  </a:moveTo>
                  <a:lnTo>
                    <a:pt x="120000" y="59997"/>
                  </a:lnTo>
                </a:path>
              </a:pathLst>
            </a:custGeom>
            <a:noFill/>
            <a:ln w="25400" cap="flat" cmpd="sng">
              <a:solidFill>
                <a:srgbClr val="3B64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12"/>
            <p:cNvSpPr txBox="1"/>
            <p:nvPr/>
          </p:nvSpPr>
          <p:spPr>
            <a:xfrm rot="4145123">
              <a:off x="2505159" y="4102035"/>
              <a:ext cx="75966" cy="75966"/>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chemeClr val="dk1"/>
                </a:buClr>
                <a:buSzPts val="1600"/>
                <a:buFont typeface="Calibri"/>
                <a:buNone/>
              </a:pPr>
              <a:endParaRPr sz="1600">
                <a:solidFill>
                  <a:schemeClr val="dk1"/>
                </a:solidFill>
                <a:latin typeface="Century Gothic"/>
                <a:ea typeface="Century Gothic"/>
                <a:cs typeface="Century Gothic"/>
                <a:sym typeface="Century Gothic"/>
              </a:endParaRPr>
            </a:p>
          </p:txBody>
        </p:sp>
        <p:sp>
          <p:nvSpPr>
            <p:cNvPr id="393" name="Google Shape;393;p12"/>
            <p:cNvSpPr/>
            <p:nvPr/>
          </p:nvSpPr>
          <p:spPr>
            <a:xfrm>
              <a:off x="2814323" y="3905511"/>
              <a:ext cx="1676669" cy="1888231"/>
            </a:xfrm>
            <a:prstGeom prst="roundRect">
              <a:avLst>
                <a:gd name="adj" fmla="val 10000"/>
              </a:avLst>
            </a:prstGeom>
            <a:solidFill>
              <a:srgbClr val="FF0000"/>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12"/>
            <p:cNvSpPr txBox="1"/>
            <p:nvPr/>
          </p:nvSpPr>
          <p:spPr>
            <a:xfrm>
              <a:off x="2863431" y="3954619"/>
              <a:ext cx="1578453" cy="1790015"/>
            </a:xfrm>
            <a:prstGeom prst="rect">
              <a:avLst/>
            </a:prstGeom>
            <a:noFill/>
            <a:ln>
              <a:noFill/>
            </a:ln>
          </p:spPr>
          <p:txBody>
            <a:bodyPr spcFirstLastPara="1" wrap="square" lIns="10150" tIns="10150" rIns="10150" bIns="10150" anchor="ctr" anchorCtr="0">
              <a:noAutofit/>
            </a:bodyPr>
            <a:lstStyle/>
            <a:p>
              <a:pPr marL="0" marR="0" lvl="0" indent="0" algn="ctr" rtl="0">
                <a:lnSpc>
                  <a:spcPct val="90000"/>
                </a:lnSpc>
                <a:spcBef>
                  <a:spcPts val="0"/>
                </a:spcBef>
                <a:spcAft>
                  <a:spcPts val="0"/>
                </a:spcAft>
                <a:buClr>
                  <a:schemeClr val="lt1"/>
                </a:buClr>
                <a:buSzPts val="1600"/>
                <a:buFont typeface="Century Gothic"/>
                <a:buNone/>
              </a:pPr>
              <a:r>
                <a:rPr lang="en-US" sz="1600">
                  <a:solidFill>
                    <a:schemeClr val="lt1"/>
                  </a:solidFill>
                  <a:latin typeface="Century Gothic"/>
                  <a:ea typeface="Century Gothic"/>
                  <a:cs typeface="Century Gothic"/>
                  <a:sym typeface="Century Gothic"/>
                </a:rPr>
                <a:t>No; refer to higher formation, for advanced assets. </a:t>
              </a:r>
              <a:endParaRPr sz="1600">
                <a:solidFill>
                  <a:schemeClr val="lt1"/>
                </a:solidFill>
                <a:latin typeface="Century Gothic"/>
                <a:ea typeface="Century Gothic"/>
                <a:cs typeface="Century Gothic"/>
                <a:sym typeface="Century Gothic"/>
              </a:endParaRPr>
            </a:p>
          </p:txBody>
        </p:sp>
      </p:grpSp>
      <p:sp>
        <p:nvSpPr>
          <p:cNvPr id="395" name="Google Shape;395;p12"/>
          <p:cNvSpPr txBox="1"/>
          <p:nvPr/>
        </p:nvSpPr>
        <p:spPr>
          <a:xfrm>
            <a:off x="1824037" y="15871"/>
            <a:ext cx="8543925" cy="628133"/>
          </a:xfrm>
          <a:prstGeom prst="rect">
            <a:avLst/>
          </a:prstGeom>
          <a:noFill/>
          <a:ln>
            <a:noFill/>
          </a:ln>
        </p:spPr>
        <p:txBody>
          <a:bodyPr spcFirstLastPara="1" wrap="square" lIns="72000" tIns="45700" rIns="72000" bIns="45700" anchor="b" anchorCtr="0">
            <a:normAutofit/>
          </a:bodyPr>
          <a:lstStyle/>
          <a:p>
            <a:pPr marL="0" marR="0" lvl="0" indent="0" algn="ctr" rtl="0">
              <a:spcBef>
                <a:spcPts val="0"/>
              </a:spcBef>
              <a:spcAft>
                <a:spcPts val="0"/>
              </a:spcAft>
              <a:buClr>
                <a:srgbClr val="0070C0"/>
              </a:buClr>
              <a:buSzPts val="3200"/>
              <a:buFont typeface="Century Gothic"/>
              <a:buNone/>
            </a:pPr>
            <a:r>
              <a:rPr lang="en-US" sz="3200">
                <a:solidFill>
                  <a:srgbClr val="0070C0"/>
                </a:solidFill>
                <a:latin typeface="Century Gothic"/>
                <a:ea typeface="Century Gothic"/>
                <a:cs typeface="Century Gothic"/>
                <a:sym typeface="Century Gothic"/>
              </a:rPr>
              <a:t>Planning Considerations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Google Shape;400;p13"/>
          <p:cNvSpPr txBox="1"/>
          <p:nvPr/>
        </p:nvSpPr>
        <p:spPr>
          <a:xfrm>
            <a:off x="1185806" y="1143001"/>
            <a:ext cx="10043667" cy="5225715"/>
          </a:xfrm>
          <a:prstGeom prst="rect">
            <a:avLst/>
          </a:prstGeom>
          <a:noFill/>
          <a:ln>
            <a:noFill/>
          </a:ln>
        </p:spPr>
        <p:txBody>
          <a:bodyPr spcFirstLastPara="1" wrap="square" lIns="91425" tIns="45700" rIns="91425" bIns="45700" anchor="t" anchorCtr="0">
            <a:noAutofit/>
          </a:bodyPr>
          <a:lstStyle/>
          <a:p>
            <a:pPr marL="360680" marR="0" lvl="0" indent="-360680" algn="l" rtl="0">
              <a:lnSpc>
                <a:spcPct val="105000"/>
              </a:lnSpc>
              <a:spcBef>
                <a:spcPts val="0"/>
              </a:spcBef>
              <a:spcAft>
                <a:spcPts val="0"/>
              </a:spcAft>
              <a:buClr>
                <a:srgbClr val="D52B1E"/>
              </a:buClr>
              <a:buSzPts val="2800"/>
              <a:buFont typeface="Arial"/>
              <a:buChar char="•"/>
            </a:pPr>
            <a:r>
              <a:rPr lang="en-US" sz="2800">
                <a:solidFill>
                  <a:srgbClr val="000000"/>
                </a:solidFill>
                <a:latin typeface="Century Gothic"/>
                <a:ea typeface="Century Gothic"/>
                <a:cs typeface="Century Gothic"/>
                <a:sym typeface="Century Gothic"/>
              </a:rPr>
              <a:t>Avoid the compound – Is it mission critical</a:t>
            </a:r>
            <a:endParaRPr/>
          </a:p>
          <a:p>
            <a:pPr marL="360680" marR="0" lvl="0" indent="-360680" algn="l" rtl="0">
              <a:lnSpc>
                <a:spcPct val="105000"/>
              </a:lnSpc>
              <a:spcBef>
                <a:spcPts val="0"/>
              </a:spcBef>
              <a:spcAft>
                <a:spcPts val="0"/>
              </a:spcAft>
              <a:buClr>
                <a:srgbClr val="D52B1E"/>
              </a:buClr>
              <a:buSzPts val="2800"/>
              <a:buFont typeface="Arial"/>
              <a:buChar char="•"/>
            </a:pPr>
            <a:r>
              <a:rPr lang="en-US" sz="2800">
                <a:solidFill>
                  <a:srgbClr val="000000"/>
                </a:solidFill>
                <a:latin typeface="Century Gothic"/>
                <a:ea typeface="Century Gothic"/>
                <a:cs typeface="Century Gothic"/>
                <a:sym typeface="Century Gothic"/>
              </a:rPr>
              <a:t>GR and size of target area</a:t>
            </a:r>
            <a:endParaRPr/>
          </a:p>
          <a:p>
            <a:pPr marL="360680" marR="0" lvl="0" indent="-360680" algn="l" rtl="0">
              <a:lnSpc>
                <a:spcPct val="105000"/>
              </a:lnSpc>
              <a:spcBef>
                <a:spcPts val="0"/>
              </a:spcBef>
              <a:spcAft>
                <a:spcPts val="0"/>
              </a:spcAft>
              <a:buClr>
                <a:srgbClr val="D52B1E"/>
              </a:buClr>
              <a:buSzPts val="2800"/>
              <a:buFont typeface="Arial"/>
              <a:buChar char="•"/>
            </a:pPr>
            <a:r>
              <a:rPr lang="en-US" sz="2800">
                <a:solidFill>
                  <a:srgbClr val="000000"/>
                </a:solidFill>
                <a:latin typeface="Century Gothic"/>
                <a:ea typeface="Century Gothic"/>
                <a:cs typeface="Century Gothic"/>
                <a:sym typeface="Century Gothic"/>
              </a:rPr>
              <a:t>Pattern of life</a:t>
            </a:r>
            <a:endParaRPr/>
          </a:p>
          <a:p>
            <a:pPr marL="360680" marR="0" lvl="0" indent="-360680" algn="l" rtl="0">
              <a:lnSpc>
                <a:spcPct val="105000"/>
              </a:lnSpc>
              <a:spcBef>
                <a:spcPts val="0"/>
              </a:spcBef>
              <a:spcAft>
                <a:spcPts val="0"/>
              </a:spcAft>
              <a:buClr>
                <a:srgbClr val="D52B1E"/>
              </a:buClr>
              <a:buSzPts val="2800"/>
              <a:buFont typeface="Arial"/>
              <a:buChar char="•"/>
            </a:pPr>
            <a:r>
              <a:rPr lang="en-US" sz="2800">
                <a:solidFill>
                  <a:srgbClr val="000000"/>
                </a:solidFill>
                <a:latin typeface="Century Gothic"/>
                <a:ea typeface="Century Gothic"/>
                <a:cs typeface="Century Gothic"/>
                <a:sym typeface="Century Gothic"/>
              </a:rPr>
              <a:t>Time available</a:t>
            </a:r>
            <a:endParaRPr/>
          </a:p>
          <a:p>
            <a:pPr marL="360680" marR="0" lvl="0" indent="-360680" algn="l" rtl="0">
              <a:lnSpc>
                <a:spcPct val="105000"/>
              </a:lnSpc>
              <a:spcBef>
                <a:spcPts val="0"/>
              </a:spcBef>
              <a:spcAft>
                <a:spcPts val="0"/>
              </a:spcAft>
              <a:buClr>
                <a:srgbClr val="D52B1E"/>
              </a:buClr>
              <a:buSzPts val="2800"/>
              <a:buFont typeface="Arial"/>
              <a:buChar char="•"/>
            </a:pPr>
            <a:r>
              <a:rPr lang="en-US" sz="2800">
                <a:solidFill>
                  <a:srgbClr val="000000"/>
                </a:solidFill>
                <a:latin typeface="Century Gothic"/>
                <a:ea typeface="Century Gothic"/>
                <a:cs typeface="Century Gothic"/>
                <a:sym typeface="Century Gothic"/>
              </a:rPr>
              <a:t>Number of teams</a:t>
            </a:r>
            <a:endParaRPr/>
          </a:p>
          <a:p>
            <a:pPr marL="360680" marR="0" lvl="0" indent="-360680" algn="l" rtl="0">
              <a:lnSpc>
                <a:spcPct val="105000"/>
              </a:lnSpc>
              <a:spcBef>
                <a:spcPts val="0"/>
              </a:spcBef>
              <a:spcAft>
                <a:spcPts val="0"/>
              </a:spcAft>
              <a:buClr>
                <a:srgbClr val="D52B1E"/>
              </a:buClr>
              <a:buSzPts val="2800"/>
              <a:buFont typeface="Arial"/>
              <a:buChar char="•"/>
            </a:pPr>
            <a:r>
              <a:rPr lang="en-US" sz="2800">
                <a:solidFill>
                  <a:srgbClr val="000000"/>
                </a:solidFill>
                <a:latin typeface="Century Gothic"/>
                <a:ea typeface="Century Gothic"/>
                <a:cs typeface="Century Gothic"/>
                <a:sym typeface="Century Gothic"/>
              </a:rPr>
              <a:t>Other agencies</a:t>
            </a:r>
            <a:endParaRPr/>
          </a:p>
          <a:p>
            <a:pPr marL="360680" marR="0" lvl="0" indent="-360680" algn="l" rtl="0">
              <a:lnSpc>
                <a:spcPct val="105000"/>
              </a:lnSpc>
              <a:spcBef>
                <a:spcPts val="0"/>
              </a:spcBef>
              <a:spcAft>
                <a:spcPts val="0"/>
              </a:spcAft>
              <a:buClr>
                <a:srgbClr val="D52B1E"/>
              </a:buClr>
              <a:buSzPts val="2800"/>
              <a:buFont typeface="Arial"/>
              <a:buChar char="•"/>
            </a:pPr>
            <a:r>
              <a:rPr lang="en-US" sz="2800">
                <a:solidFill>
                  <a:srgbClr val="000000"/>
                </a:solidFill>
                <a:latin typeface="Century Gothic"/>
                <a:ea typeface="Century Gothic"/>
                <a:cs typeface="Century Gothic"/>
                <a:sym typeface="Century Gothic"/>
              </a:rPr>
              <a:t>Tactical situation</a:t>
            </a:r>
            <a:endParaRPr/>
          </a:p>
          <a:p>
            <a:pPr marL="360680" marR="0" lvl="0" indent="-360680" algn="l" rtl="0">
              <a:lnSpc>
                <a:spcPct val="105000"/>
              </a:lnSpc>
              <a:spcBef>
                <a:spcPts val="0"/>
              </a:spcBef>
              <a:spcAft>
                <a:spcPts val="0"/>
              </a:spcAft>
              <a:buClr>
                <a:srgbClr val="D52B1E"/>
              </a:buClr>
              <a:buSzPts val="2800"/>
              <a:buFont typeface="Arial"/>
              <a:buChar char="•"/>
            </a:pPr>
            <a:r>
              <a:rPr lang="en-US" sz="2800">
                <a:solidFill>
                  <a:srgbClr val="000000"/>
                </a:solidFill>
                <a:latin typeface="Century Gothic"/>
                <a:ea typeface="Century Gothic"/>
                <a:cs typeface="Century Gothic"/>
                <a:sym typeface="Century Gothic"/>
              </a:rPr>
              <a:t>Entry location</a:t>
            </a:r>
            <a:endParaRPr/>
          </a:p>
          <a:p>
            <a:pPr marL="360680" marR="0" lvl="0" indent="-360680" algn="l" rtl="0">
              <a:lnSpc>
                <a:spcPct val="105000"/>
              </a:lnSpc>
              <a:spcBef>
                <a:spcPts val="0"/>
              </a:spcBef>
              <a:spcAft>
                <a:spcPts val="0"/>
              </a:spcAft>
              <a:buClr>
                <a:srgbClr val="D52B1E"/>
              </a:buClr>
              <a:buSzPts val="2800"/>
              <a:buFont typeface="Arial"/>
              <a:buChar char="•"/>
            </a:pPr>
            <a:r>
              <a:rPr lang="en-US" sz="2800">
                <a:solidFill>
                  <a:srgbClr val="000000"/>
                </a:solidFill>
                <a:latin typeface="Century Gothic"/>
                <a:ea typeface="Century Gothic"/>
                <a:cs typeface="Century Gothic"/>
                <a:sym typeface="Century Gothic"/>
              </a:rPr>
              <a:t>Protection</a:t>
            </a:r>
            <a:endParaRPr/>
          </a:p>
          <a:p>
            <a:pPr marL="360680" marR="0" lvl="0" indent="-360680" algn="l" rtl="0">
              <a:spcBef>
                <a:spcPts val="0"/>
              </a:spcBef>
              <a:spcAft>
                <a:spcPts val="0"/>
              </a:spcAft>
              <a:buClr>
                <a:srgbClr val="D52B1E"/>
              </a:buClr>
              <a:buSzPts val="2400"/>
              <a:buFont typeface="Noto Sans Symbols"/>
              <a:buNone/>
            </a:pPr>
            <a:endParaRPr sz="2400">
              <a:solidFill>
                <a:srgbClr val="000000"/>
              </a:solidFill>
              <a:latin typeface="Verdana"/>
              <a:ea typeface="Verdana"/>
              <a:cs typeface="Verdana"/>
              <a:sym typeface="Verdana"/>
            </a:endParaRPr>
          </a:p>
        </p:txBody>
      </p:sp>
      <p:sp>
        <p:nvSpPr>
          <p:cNvPr id="401" name="Google Shape;401;p13"/>
          <p:cNvSpPr txBox="1"/>
          <p:nvPr/>
        </p:nvSpPr>
        <p:spPr>
          <a:xfrm>
            <a:off x="1824037" y="15871"/>
            <a:ext cx="8543925" cy="628133"/>
          </a:xfrm>
          <a:prstGeom prst="rect">
            <a:avLst/>
          </a:prstGeom>
          <a:noFill/>
          <a:ln>
            <a:noFill/>
          </a:ln>
        </p:spPr>
        <p:txBody>
          <a:bodyPr spcFirstLastPara="1" wrap="square" lIns="72000" tIns="45700" rIns="72000" bIns="45700" anchor="b" anchorCtr="0">
            <a:normAutofit/>
          </a:bodyPr>
          <a:lstStyle/>
          <a:p>
            <a:pPr marL="0" marR="0" lvl="0" indent="0" algn="ctr" rtl="0">
              <a:spcBef>
                <a:spcPts val="0"/>
              </a:spcBef>
              <a:spcAft>
                <a:spcPts val="0"/>
              </a:spcAft>
              <a:buClr>
                <a:srgbClr val="0070C0"/>
              </a:buClr>
              <a:buSzPts val="3200"/>
              <a:buFont typeface="Century Gothic"/>
              <a:buNone/>
            </a:pPr>
            <a:r>
              <a:rPr lang="en-US" sz="3200">
                <a:solidFill>
                  <a:srgbClr val="0070C0"/>
                </a:solidFill>
                <a:latin typeface="Century Gothic"/>
                <a:ea typeface="Century Gothic"/>
                <a:cs typeface="Century Gothic"/>
                <a:sym typeface="Century Gothic"/>
              </a:rPr>
              <a:t>Planning Considerations</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0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0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0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00">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00">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00">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0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14"/>
          <p:cNvSpPr/>
          <p:nvPr/>
        </p:nvSpPr>
        <p:spPr>
          <a:xfrm>
            <a:off x="1531484" y="476779"/>
            <a:ext cx="5860116" cy="5920653"/>
          </a:xfrm>
          <a:prstGeom prst="rect">
            <a:avLst/>
          </a:prstGeom>
          <a:solidFill>
            <a:schemeClr val="accent1"/>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cxnSp>
        <p:nvCxnSpPr>
          <p:cNvPr id="409" name="Google Shape;409;p14"/>
          <p:cNvCxnSpPr/>
          <p:nvPr/>
        </p:nvCxnSpPr>
        <p:spPr>
          <a:xfrm>
            <a:off x="3768090" y="4424906"/>
            <a:ext cx="2971800" cy="0"/>
          </a:xfrm>
          <a:prstGeom prst="straightConnector1">
            <a:avLst/>
          </a:prstGeom>
          <a:noFill/>
          <a:ln w="19050" cap="flat" cmpd="sng">
            <a:solidFill>
              <a:srgbClr val="FFFFFF">
                <a:alpha val="80000"/>
              </a:srgbClr>
            </a:solidFill>
            <a:prstDash val="solid"/>
            <a:round/>
            <a:headEnd type="none" w="sm" len="sm"/>
            <a:tailEnd type="none" w="sm" len="sm"/>
          </a:ln>
        </p:spPr>
      </p:cxnSp>
      <p:sp>
        <p:nvSpPr>
          <p:cNvPr id="410" name="Google Shape;410;p14"/>
          <p:cNvSpPr/>
          <p:nvPr/>
        </p:nvSpPr>
        <p:spPr>
          <a:xfrm>
            <a:off x="7522305" y="476779"/>
            <a:ext cx="3139811" cy="5920653"/>
          </a:xfrm>
          <a:prstGeom prst="rect">
            <a:avLst/>
          </a:prstGeom>
          <a:solidFill>
            <a:srgbClr val="DDD9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pic>
        <p:nvPicPr>
          <p:cNvPr id="411" name="Google Shape;411;p14"/>
          <p:cNvPicPr preferRelativeResize="0"/>
          <p:nvPr/>
        </p:nvPicPr>
        <p:blipFill rotWithShape="1">
          <a:blip r:embed="rId3">
            <a:alphaModFix/>
          </a:blip>
          <a:srcRect/>
          <a:stretch/>
        </p:blipFill>
        <p:spPr>
          <a:xfrm>
            <a:off x="1676400" y="618027"/>
            <a:ext cx="600462" cy="509981"/>
          </a:xfrm>
          <a:prstGeom prst="rect">
            <a:avLst/>
          </a:prstGeom>
          <a:noFill/>
          <a:ln>
            <a:noFill/>
          </a:ln>
        </p:spPr>
      </p:pic>
      <p:sp>
        <p:nvSpPr>
          <p:cNvPr id="412" name="Google Shape;412;p14"/>
          <p:cNvSpPr txBox="1">
            <a:spLocks noGrp="1"/>
          </p:cNvSpPr>
          <p:nvPr>
            <p:ph type="title"/>
          </p:nvPr>
        </p:nvSpPr>
        <p:spPr>
          <a:xfrm>
            <a:off x="1828801" y="1269256"/>
            <a:ext cx="5062286" cy="303894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FFFFFF"/>
              </a:buClr>
              <a:buSzPts val="3200"/>
              <a:buFont typeface="Century Gothic"/>
              <a:buNone/>
            </a:pPr>
            <a:r>
              <a:rPr lang="en-US" sz="3200">
                <a:solidFill>
                  <a:srgbClr val="FFFFFF"/>
                </a:solidFill>
                <a:latin typeface="Century Gothic"/>
                <a:ea typeface="Century Gothic"/>
                <a:cs typeface="Century Gothic"/>
                <a:sym typeface="Century Gothic"/>
              </a:rPr>
              <a:t>2.6.3 Vulnerable Points</a:t>
            </a:r>
            <a:br>
              <a:rPr lang="en-US" sz="3200">
                <a:solidFill>
                  <a:srgbClr val="FFFFFF"/>
                </a:solidFill>
                <a:latin typeface="Century Gothic"/>
                <a:ea typeface="Century Gothic"/>
                <a:cs typeface="Century Gothic"/>
                <a:sym typeface="Century Gothic"/>
              </a:rPr>
            </a:br>
            <a:br>
              <a:rPr lang="en-US" sz="3200">
                <a:solidFill>
                  <a:srgbClr val="FFFFFF"/>
                </a:solidFill>
                <a:latin typeface="Century Gothic"/>
                <a:ea typeface="Century Gothic"/>
                <a:cs typeface="Century Gothic"/>
                <a:sym typeface="Century Gothic"/>
              </a:rPr>
            </a:br>
            <a:endParaRPr sz="3200">
              <a:solidFill>
                <a:srgbClr val="FFFFFF"/>
              </a:solidFill>
              <a:latin typeface="Century Gothic"/>
              <a:ea typeface="Century Gothic"/>
              <a:cs typeface="Century Gothic"/>
              <a:sym typeface="Century Gothic"/>
            </a:endParaRPr>
          </a:p>
        </p:txBody>
      </p:sp>
      <p:sp>
        <p:nvSpPr>
          <p:cNvPr id="413" name="Google Shape;413;p14"/>
          <p:cNvSpPr txBox="1">
            <a:spLocks noGrp="1"/>
          </p:cNvSpPr>
          <p:nvPr>
            <p:ph type="sldNum" idx="12"/>
          </p:nvPr>
        </p:nvSpPr>
        <p:spPr>
          <a:xfrm>
            <a:off x="8737600" y="6248401"/>
            <a:ext cx="2844800" cy="365125"/>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t>14</a:t>
            </a:fld>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Google Shape;418;p15"/>
          <p:cNvSpPr txBox="1">
            <a:spLocks noGrp="1"/>
          </p:cNvSpPr>
          <p:nvPr>
            <p:ph type="body" idx="1"/>
          </p:nvPr>
        </p:nvSpPr>
        <p:spPr>
          <a:xfrm>
            <a:off x="1296144" y="1166018"/>
            <a:ext cx="8915400" cy="4525963"/>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dk1"/>
              </a:buClr>
              <a:buSzPts val="4000"/>
              <a:buNone/>
            </a:pPr>
            <a:r>
              <a:rPr lang="en-US" sz="4000"/>
              <a:t>Most likely position for an IED or booby trap</a:t>
            </a:r>
            <a:endParaRPr/>
          </a:p>
          <a:p>
            <a:pPr marL="929005" lvl="2" indent="-254000" algn="l" rtl="0">
              <a:spcBef>
                <a:spcPts val="800"/>
              </a:spcBef>
              <a:spcAft>
                <a:spcPts val="0"/>
              </a:spcAft>
              <a:buClr>
                <a:schemeClr val="dk1"/>
              </a:buClr>
              <a:buSzPts val="4000"/>
              <a:buChar char="•"/>
            </a:pPr>
            <a:r>
              <a:rPr lang="en-US" sz="4000"/>
              <a:t>Likely FPs</a:t>
            </a:r>
            <a:endParaRPr/>
          </a:p>
          <a:p>
            <a:pPr marL="929005" lvl="2" indent="-254000" algn="l" rtl="0">
              <a:spcBef>
                <a:spcPts val="800"/>
              </a:spcBef>
              <a:spcAft>
                <a:spcPts val="0"/>
              </a:spcAft>
              <a:buClr>
                <a:schemeClr val="dk1"/>
              </a:buClr>
              <a:buSzPts val="4000"/>
              <a:buChar char="•"/>
            </a:pPr>
            <a:r>
              <a:rPr lang="en-US" sz="4000"/>
              <a:t>Entry points</a:t>
            </a:r>
            <a:endParaRPr/>
          </a:p>
          <a:p>
            <a:pPr marL="929005" lvl="2" indent="-254000" algn="l" rtl="0">
              <a:spcBef>
                <a:spcPts val="800"/>
              </a:spcBef>
              <a:spcAft>
                <a:spcPts val="0"/>
              </a:spcAft>
              <a:buClr>
                <a:schemeClr val="dk1"/>
              </a:buClr>
              <a:buSzPts val="4000"/>
              <a:buChar char="•"/>
            </a:pPr>
            <a:r>
              <a:rPr lang="en-US" sz="4000"/>
              <a:t>Channeling points</a:t>
            </a:r>
            <a:endParaRPr/>
          </a:p>
          <a:p>
            <a:pPr marL="929005" lvl="2" indent="-254000" algn="l" rtl="0">
              <a:spcBef>
                <a:spcPts val="800"/>
              </a:spcBef>
              <a:spcAft>
                <a:spcPts val="0"/>
              </a:spcAft>
              <a:buClr>
                <a:schemeClr val="dk1"/>
              </a:buClr>
              <a:buSzPts val="4000"/>
              <a:buChar char="•"/>
            </a:pPr>
            <a:r>
              <a:rPr lang="en-US" sz="4000"/>
              <a:t>Voids in buildings</a:t>
            </a:r>
            <a:endParaRPr/>
          </a:p>
          <a:p>
            <a:pPr marL="929005" lvl="2" indent="-119380" algn="l" rtl="0">
              <a:spcBef>
                <a:spcPts val="210"/>
              </a:spcBef>
              <a:spcAft>
                <a:spcPts val="0"/>
              </a:spcAft>
              <a:buClr>
                <a:schemeClr val="dk1"/>
              </a:buClr>
              <a:buSzPts val="1050"/>
              <a:buNone/>
            </a:pPr>
            <a:endParaRPr sz="1050"/>
          </a:p>
          <a:p>
            <a:pPr marL="278765" lvl="0" indent="-113665" algn="l" rtl="0">
              <a:spcBef>
                <a:spcPts val="520"/>
              </a:spcBef>
              <a:spcAft>
                <a:spcPts val="0"/>
              </a:spcAft>
              <a:buClr>
                <a:schemeClr val="dk1"/>
              </a:buClr>
              <a:buSzPts val="2600"/>
              <a:buNone/>
            </a:pPr>
            <a:endParaRPr/>
          </a:p>
        </p:txBody>
      </p:sp>
      <p:sp>
        <p:nvSpPr>
          <p:cNvPr id="419" name="Google Shape;419;p15"/>
          <p:cNvSpPr txBox="1">
            <a:spLocks noGrp="1"/>
          </p:cNvSpPr>
          <p:nvPr>
            <p:ph type="title"/>
          </p:nvPr>
        </p:nvSpPr>
        <p:spPr>
          <a:xfrm>
            <a:off x="1824037" y="15871"/>
            <a:ext cx="8543925" cy="62813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3200"/>
              <a:buFont typeface="Century Gothic"/>
              <a:buNone/>
            </a:pPr>
            <a:r>
              <a:rPr lang="en-US" sz="3200">
                <a:solidFill>
                  <a:srgbClr val="0070C0"/>
                </a:solidFill>
              </a:rPr>
              <a:t>Vulnerable Points</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Google Shape;424;p16"/>
          <p:cNvSpPr txBox="1">
            <a:spLocks noGrp="1"/>
          </p:cNvSpPr>
          <p:nvPr>
            <p:ph type="title"/>
          </p:nvPr>
        </p:nvSpPr>
        <p:spPr>
          <a:xfrm>
            <a:off x="1824037" y="15871"/>
            <a:ext cx="8543925" cy="62813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3200"/>
              <a:buFont typeface="Century Gothic"/>
              <a:buNone/>
            </a:pPr>
            <a:r>
              <a:rPr lang="en-US" sz="3200">
                <a:solidFill>
                  <a:srgbClr val="0070C0"/>
                </a:solidFill>
              </a:rPr>
              <a:t>Vulnerable Points</a:t>
            </a:r>
            <a:endParaRPr/>
          </a:p>
        </p:txBody>
      </p:sp>
      <p:sp>
        <p:nvSpPr>
          <p:cNvPr id="425" name="Google Shape;425;p16"/>
          <p:cNvSpPr txBox="1"/>
          <p:nvPr/>
        </p:nvSpPr>
        <p:spPr>
          <a:xfrm>
            <a:off x="188148" y="644004"/>
            <a:ext cx="316851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dk1"/>
                </a:solidFill>
                <a:latin typeface="Calibri"/>
                <a:ea typeface="Calibri"/>
                <a:cs typeface="Calibri"/>
                <a:sym typeface="Calibri"/>
              </a:rPr>
              <a:t>Likely Firing Points  </a:t>
            </a:r>
            <a:endParaRPr sz="2000">
              <a:solidFill>
                <a:schemeClr val="dk1"/>
              </a:solidFill>
              <a:latin typeface="Calibri"/>
              <a:ea typeface="Calibri"/>
              <a:cs typeface="Calibri"/>
              <a:sym typeface="Calibri"/>
            </a:endParaRPr>
          </a:p>
        </p:txBody>
      </p:sp>
      <p:pic>
        <p:nvPicPr>
          <p:cNvPr id="426" name="Google Shape;426;p16"/>
          <p:cNvPicPr preferRelativeResize="0"/>
          <p:nvPr/>
        </p:nvPicPr>
        <p:blipFill rotWithShape="1">
          <a:blip r:embed="rId3">
            <a:alphaModFix/>
          </a:blip>
          <a:srcRect/>
          <a:stretch/>
        </p:blipFill>
        <p:spPr>
          <a:xfrm>
            <a:off x="3527324" y="1371600"/>
            <a:ext cx="7315200" cy="4114800"/>
          </a:xfrm>
          <a:prstGeom prst="rect">
            <a:avLst/>
          </a:prstGeom>
          <a:noFill/>
          <a:ln>
            <a:noFill/>
          </a:ln>
        </p:spPr>
      </p:pic>
      <p:sp>
        <p:nvSpPr>
          <p:cNvPr id="427" name="Google Shape;427;p16"/>
          <p:cNvSpPr txBox="1">
            <a:spLocks noGrp="1"/>
          </p:cNvSpPr>
          <p:nvPr>
            <p:ph type="body" idx="1"/>
          </p:nvPr>
        </p:nvSpPr>
        <p:spPr>
          <a:xfrm>
            <a:off x="481263" y="1662579"/>
            <a:ext cx="2875395" cy="3174488"/>
          </a:xfrm>
          <a:prstGeom prst="rect">
            <a:avLst/>
          </a:prstGeom>
          <a:noFill/>
          <a:ln>
            <a:noFill/>
          </a:ln>
        </p:spPr>
        <p:txBody>
          <a:bodyPr spcFirstLastPara="1" wrap="square" lIns="91425" tIns="45700" rIns="91425" bIns="45700" anchor="t" anchorCtr="0">
            <a:normAutofit/>
          </a:bodyPr>
          <a:lstStyle/>
          <a:p>
            <a:pPr marL="278765" lvl="0" indent="-278765" algn="l" rtl="0">
              <a:spcBef>
                <a:spcPts val="0"/>
              </a:spcBef>
              <a:spcAft>
                <a:spcPts val="0"/>
              </a:spcAft>
              <a:buClr>
                <a:schemeClr val="dk1"/>
              </a:buClr>
              <a:buSzPts val="3050"/>
              <a:buChar char="•"/>
            </a:pPr>
            <a:r>
              <a:rPr lang="en-US" sz="3050"/>
              <a:t>Flat roof tops </a:t>
            </a:r>
            <a:endParaRPr/>
          </a:p>
          <a:p>
            <a:pPr marL="278765" lvl="0" indent="-278765" algn="l" rtl="0">
              <a:spcBef>
                <a:spcPts val="610"/>
              </a:spcBef>
              <a:spcAft>
                <a:spcPts val="0"/>
              </a:spcAft>
              <a:buClr>
                <a:schemeClr val="dk1"/>
              </a:buClr>
              <a:buSzPts val="3050"/>
              <a:buChar char="•"/>
            </a:pPr>
            <a:r>
              <a:rPr lang="en-US" sz="3050"/>
              <a:t>Windows overlooking approach routes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sp>
        <p:nvSpPr>
          <p:cNvPr id="432" name="Google Shape;432;p17"/>
          <p:cNvSpPr txBox="1">
            <a:spLocks noGrp="1"/>
          </p:cNvSpPr>
          <p:nvPr>
            <p:ph type="title"/>
          </p:nvPr>
        </p:nvSpPr>
        <p:spPr>
          <a:xfrm>
            <a:off x="1824037" y="15871"/>
            <a:ext cx="8543925" cy="62813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3200"/>
              <a:buFont typeface="Century Gothic"/>
              <a:buNone/>
            </a:pPr>
            <a:r>
              <a:rPr lang="en-US" sz="3200">
                <a:solidFill>
                  <a:srgbClr val="0070C0"/>
                </a:solidFill>
              </a:rPr>
              <a:t>Vulnerable Points</a:t>
            </a:r>
            <a:endParaRPr/>
          </a:p>
        </p:txBody>
      </p:sp>
      <p:sp>
        <p:nvSpPr>
          <p:cNvPr id="433" name="Google Shape;433;p17"/>
          <p:cNvSpPr txBox="1"/>
          <p:nvPr/>
        </p:nvSpPr>
        <p:spPr>
          <a:xfrm>
            <a:off x="188148" y="644004"/>
            <a:ext cx="316851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dk1"/>
                </a:solidFill>
                <a:latin typeface="Calibri"/>
                <a:ea typeface="Calibri"/>
                <a:cs typeface="Calibri"/>
                <a:sym typeface="Calibri"/>
              </a:rPr>
              <a:t>Entry Points  </a:t>
            </a:r>
            <a:endParaRPr sz="2000">
              <a:solidFill>
                <a:schemeClr val="dk1"/>
              </a:solidFill>
              <a:latin typeface="Calibri"/>
              <a:ea typeface="Calibri"/>
              <a:cs typeface="Calibri"/>
              <a:sym typeface="Calibri"/>
            </a:endParaRPr>
          </a:p>
        </p:txBody>
      </p:sp>
      <p:pic>
        <p:nvPicPr>
          <p:cNvPr id="434" name="Google Shape;434;p17"/>
          <p:cNvPicPr preferRelativeResize="0"/>
          <p:nvPr/>
        </p:nvPicPr>
        <p:blipFill rotWithShape="1">
          <a:blip r:embed="rId3">
            <a:alphaModFix/>
          </a:blip>
          <a:srcRect/>
          <a:stretch/>
        </p:blipFill>
        <p:spPr>
          <a:xfrm>
            <a:off x="4153623" y="1167224"/>
            <a:ext cx="5829300" cy="4095750"/>
          </a:xfrm>
          <a:prstGeom prst="rect">
            <a:avLst/>
          </a:prstGeom>
          <a:noFill/>
          <a:ln>
            <a:noFill/>
          </a:ln>
        </p:spPr>
      </p:pic>
      <p:sp>
        <p:nvSpPr>
          <p:cNvPr id="435" name="Google Shape;435;p17"/>
          <p:cNvSpPr txBox="1">
            <a:spLocks noGrp="1"/>
          </p:cNvSpPr>
          <p:nvPr>
            <p:ph type="body" idx="1"/>
          </p:nvPr>
        </p:nvSpPr>
        <p:spPr>
          <a:xfrm>
            <a:off x="481263" y="1662579"/>
            <a:ext cx="2875395" cy="3174488"/>
          </a:xfrm>
          <a:prstGeom prst="rect">
            <a:avLst/>
          </a:prstGeom>
          <a:noFill/>
          <a:ln>
            <a:noFill/>
          </a:ln>
        </p:spPr>
        <p:txBody>
          <a:bodyPr spcFirstLastPara="1" wrap="square" lIns="91425" tIns="45700" rIns="91425" bIns="45700" anchor="t" anchorCtr="0">
            <a:normAutofit/>
          </a:bodyPr>
          <a:lstStyle/>
          <a:p>
            <a:pPr marL="278765" lvl="0" indent="-278765" algn="l" rtl="0">
              <a:spcBef>
                <a:spcPts val="0"/>
              </a:spcBef>
              <a:spcAft>
                <a:spcPts val="0"/>
              </a:spcAft>
              <a:buClr>
                <a:schemeClr val="dk1"/>
              </a:buClr>
              <a:buSzPts val="3050"/>
              <a:buChar char="•"/>
            </a:pPr>
            <a:r>
              <a:rPr lang="en-US" sz="3050"/>
              <a:t>Doors </a:t>
            </a:r>
            <a:endParaRPr/>
          </a:p>
          <a:p>
            <a:pPr marL="278765" lvl="0" indent="-278765" algn="l" rtl="0">
              <a:spcBef>
                <a:spcPts val="610"/>
              </a:spcBef>
              <a:spcAft>
                <a:spcPts val="0"/>
              </a:spcAft>
              <a:buClr>
                <a:schemeClr val="dk1"/>
              </a:buClr>
              <a:buSzPts val="3050"/>
              <a:buChar char="•"/>
            </a:pPr>
            <a:r>
              <a:rPr lang="en-US" sz="3050"/>
              <a:t>Windows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0" name="Google Shape;440;p18"/>
          <p:cNvSpPr txBox="1">
            <a:spLocks noGrp="1"/>
          </p:cNvSpPr>
          <p:nvPr>
            <p:ph type="title"/>
          </p:nvPr>
        </p:nvSpPr>
        <p:spPr>
          <a:xfrm>
            <a:off x="1824037" y="15871"/>
            <a:ext cx="8543925" cy="62813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3200"/>
              <a:buFont typeface="Century Gothic"/>
              <a:buNone/>
            </a:pPr>
            <a:r>
              <a:rPr lang="en-US" sz="3200">
                <a:solidFill>
                  <a:srgbClr val="0070C0"/>
                </a:solidFill>
              </a:rPr>
              <a:t>Vulnerable Points</a:t>
            </a:r>
            <a:endParaRPr/>
          </a:p>
        </p:txBody>
      </p:sp>
      <p:sp>
        <p:nvSpPr>
          <p:cNvPr id="441" name="Google Shape;441;p18"/>
          <p:cNvSpPr txBox="1"/>
          <p:nvPr/>
        </p:nvSpPr>
        <p:spPr>
          <a:xfrm>
            <a:off x="188148" y="644004"/>
            <a:ext cx="316851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dk1"/>
                </a:solidFill>
                <a:latin typeface="Calibri"/>
                <a:ea typeface="Calibri"/>
                <a:cs typeface="Calibri"/>
                <a:sym typeface="Calibri"/>
              </a:rPr>
              <a:t>Channeled Areas </a:t>
            </a:r>
            <a:endParaRPr sz="2000">
              <a:solidFill>
                <a:schemeClr val="dk1"/>
              </a:solidFill>
              <a:latin typeface="Calibri"/>
              <a:ea typeface="Calibri"/>
              <a:cs typeface="Calibri"/>
              <a:sym typeface="Calibri"/>
            </a:endParaRPr>
          </a:p>
        </p:txBody>
      </p:sp>
      <p:sp>
        <p:nvSpPr>
          <p:cNvPr id="442" name="Google Shape;442;p18"/>
          <p:cNvSpPr txBox="1">
            <a:spLocks noGrp="1"/>
          </p:cNvSpPr>
          <p:nvPr>
            <p:ph type="body" idx="1"/>
          </p:nvPr>
        </p:nvSpPr>
        <p:spPr>
          <a:xfrm>
            <a:off x="481263" y="1662579"/>
            <a:ext cx="2875395" cy="3174488"/>
          </a:xfrm>
          <a:prstGeom prst="rect">
            <a:avLst/>
          </a:prstGeom>
          <a:noFill/>
          <a:ln>
            <a:noFill/>
          </a:ln>
        </p:spPr>
        <p:txBody>
          <a:bodyPr spcFirstLastPara="1" wrap="square" lIns="91425" tIns="45700" rIns="91425" bIns="45700" anchor="t" anchorCtr="0">
            <a:normAutofit/>
          </a:bodyPr>
          <a:lstStyle/>
          <a:p>
            <a:pPr marL="278765" lvl="0" indent="-278765" algn="l" rtl="0">
              <a:spcBef>
                <a:spcPts val="0"/>
              </a:spcBef>
              <a:spcAft>
                <a:spcPts val="0"/>
              </a:spcAft>
              <a:buClr>
                <a:schemeClr val="dk1"/>
              </a:buClr>
              <a:buSzPts val="3050"/>
              <a:buChar char="•"/>
            </a:pPr>
            <a:r>
              <a:rPr lang="en-US" sz="3050"/>
              <a:t>Chanelled approach routes </a:t>
            </a:r>
            <a:endParaRPr/>
          </a:p>
          <a:p>
            <a:pPr marL="278765" lvl="0" indent="-278765" algn="l" rtl="0">
              <a:spcBef>
                <a:spcPts val="610"/>
              </a:spcBef>
              <a:spcAft>
                <a:spcPts val="0"/>
              </a:spcAft>
              <a:buClr>
                <a:schemeClr val="dk1"/>
              </a:buClr>
              <a:buSzPts val="3050"/>
              <a:buChar char="•"/>
            </a:pPr>
            <a:r>
              <a:rPr lang="en-US" sz="3050"/>
              <a:t>Gaps in walls/gates </a:t>
            </a:r>
            <a:endParaRPr/>
          </a:p>
          <a:p>
            <a:pPr marL="278765" lvl="0" indent="-278765" algn="l" rtl="0">
              <a:spcBef>
                <a:spcPts val="610"/>
              </a:spcBef>
              <a:spcAft>
                <a:spcPts val="0"/>
              </a:spcAft>
              <a:buClr>
                <a:schemeClr val="dk1"/>
              </a:buClr>
              <a:buSzPts val="3050"/>
              <a:buChar char="•"/>
            </a:pPr>
            <a:r>
              <a:rPr lang="en-US" sz="3050"/>
              <a:t>Corridors </a:t>
            </a:r>
            <a:endParaRPr/>
          </a:p>
        </p:txBody>
      </p:sp>
      <p:pic>
        <p:nvPicPr>
          <p:cNvPr id="443" name="Google Shape;443;p18"/>
          <p:cNvPicPr preferRelativeResize="0"/>
          <p:nvPr/>
        </p:nvPicPr>
        <p:blipFill rotWithShape="1">
          <a:blip r:embed="rId3">
            <a:alphaModFix/>
          </a:blip>
          <a:srcRect/>
          <a:stretch/>
        </p:blipFill>
        <p:spPr>
          <a:xfrm>
            <a:off x="7488822" y="644004"/>
            <a:ext cx="3697932" cy="2460806"/>
          </a:xfrm>
          <a:prstGeom prst="rect">
            <a:avLst/>
          </a:prstGeom>
          <a:noFill/>
          <a:ln>
            <a:noFill/>
          </a:ln>
        </p:spPr>
      </p:pic>
      <p:pic>
        <p:nvPicPr>
          <p:cNvPr id="444" name="Google Shape;444;p18"/>
          <p:cNvPicPr preferRelativeResize="0"/>
          <p:nvPr/>
        </p:nvPicPr>
        <p:blipFill rotWithShape="1">
          <a:blip r:embed="rId4">
            <a:alphaModFix/>
          </a:blip>
          <a:srcRect/>
          <a:stretch/>
        </p:blipFill>
        <p:spPr>
          <a:xfrm>
            <a:off x="7488822" y="3753191"/>
            <a:ext cx="3639627" cy="2773920"/>
          </a:xfrm>
          <a:prstGeom prst="rect">
            <a:avLst/>
          </a:prstGeom>
          <a:noFill/>
          <a:ln>
            <a:noFill/>
          </a:ln>
        </p:spPr>
      </p:pic>
      <p:pic>
        <p:nvPicPr>
          <p:cNvPr id="445" name="Google Shape;445;p18"/>
          <p:cNvPicPr preferRelativeResize="0"/>
          <p:nvPr/>
        </p:nvPicPr>
        <p:blipFill rotWithShape="1">
          <a:blip r:embed="rId5">
            <a:alphaModFix/>
          </a:blip>
          <a:srcRect/>
          <a:stretch/>
        </p:blipFill>
        <p:spPr>
          <a:xfrm>
            <a:off x="3726680" y="2060141"/>
            <a:ext cx="3133616" cy="4182218"/>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19"/>
          <p:cNvSpPr txBox="1">
            <a:spLocks noGrp="1"/>
          </p:cNvSpPr>
          <p:nvPr>
            <p:ph type="title"/>
          </p:nvPr>
        </p:nvSpPr>
        <p:spPr>
          <a:xfrm>
            <a:off x="1824037" y="15871"/>
            <a:ext cx="8543925" cy="62813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3200"/>
              <a:buFont typeface="Century Gothic"/>
              <a:buNone/>
            </a:pPr>
            <a:r>
              <a:rPr lang="en-US" sz="3200">
                <a:solidFill>
                  <a:srgbClr val="0070C0"/>
                </a:solidFill>
              </a:rPr>
              <a:t>Vulnerable Points</a:t>
            </a:r>
            <a:endParaRPr/>
          </a:p>
        </p:txBody>
      </p:sp>
      <p:sp>
        <p:nvSpPr>
          <p:cNvPr id="451" name="Google Shape;451;p19"/>
          <p:cNvSpPr txBox="1"/>
          <p:nvPr/>
        </p:nvSpPr>
        <p:spPr>
          <a:xfrm>
            <a:off x="188148" y="644004"/>
            <a:ext cx="316851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dk1"/>
                </a:solidFill>
                <a:latin typeface="Calibri"/>
                <a:ea typeface="Calibri"/>
                <a:cs typeface="Calibri"/>
                <a:sym typeface="Calibri"/>
              </a:rPr>
              <a:t>Voids in Buildings </a:t>
            </a:r>
            <a:endParaRPr sz="2000">
              <a:solidFill>
                <a:schemeClr val="dk1"/>
              </a:solidFill>
              <a:latin typeface="Calibri"/>
              <a:ea typeface="Calibri"/>
              <a:cs typeface="Calibri"/>
              <a:sym typeface="Calibri"/>
            </a:endParaRPr>
          </a:p>
        </p:txBody>
      </p:sp>
      <p:sp>
        <p:nvSpPr>
          <p:cNvPr id="452" name="Google Shape;452;p19"/>
          <p:cNvSpPr txBox="1">
            <a:spLocks noGrp="1"/>
          </p:cNvSpPr>
          <p:nvPr>
            <p:ph type="body" idx="1"/>
          </p:nvPr>
        </p:nvSpPr>
        <p:spPr>
          <a:xfrm>
            <a:off x="481263" y="1662579"/>
            <a:ext cx="2875395" cy="3174488"/>
          </a:xfrm>
          <a:prstGeom prst="rect">
            <a:avLst/>
          </a:prstGeom>
          <a:noFill/>
          <a:ln>
            <a:noFill/>
          </a:ln>
        </p:spPr>
        <p:txBody>
          <a:bodyPr spcFirstLastPara="1" wrap="square" lIns="91425" tIns="45700" rIns="91425" bIns="45700" anchor="t" anchorCtr="0">
            <a:normAutofit/>
          </a:bodyPr>
          <a:lstStyle/>
          <a:p>
            <a:pPr marL="278765" lvl="0" indent="-278765" algn="l" rtl="0">
              <a:spcBef>
                <a:spcPts val="0"/>
              </a:spcBef>
              <a:spcAft>
                <a:spcPts val="0"/>
              </a:spcAft>
              <a:buClr>
                <a:schemeClr val="dk1"/>
              </a:buClr>
              <a:buSzPts val="3050"/>
              <a:buChar char="•"/>
            </a:pPr>
            <a:r>
              <a:rPr lang="en-US" sz="3050"/>
              <a:t>Storage spaces </a:t>
            </a:r>
            <a:endParaRPr/>
          </a:p>
          <a:p>
            <a:pPr marL="278765" lvl="0" indent="-278765" algn="l" rtl="0">
              <a:spcBef>
                <a:spcPts val="610"/>
              </a:spcBef>
              <a:spcAft>
                <a:spcPts val="0"/>
              </a:spcAft>
              <a:buClr>
                <a:schemeClr val="dk1"/>
              </a:buClr>
              <a:buSzPts val="3050"/>
              <a:buChar char="•"/>
            </a:pPr>
            <a:r>
              <a:rPr lang="en-US" sz="3050"/>
              <a:t>Under stairs </a:t>
            </a:r>
            <a:endParaRPr/>
          </a:p>
          <a:p>
            <a:pPr marL="278765" lvl="0" indent="-278765" algn="l" rtl="0">
              <a:spcBef>
                <a:spcPts val="610"/>
              </a:spcBef>
              <a:spcAft>
                <a:spcPts val="0"/>
              </a:spcAft>
              <a:buClr>
                <a:schemeClr val="dk1"/>
              </a:buClr>
              <a:buSzPts val="3050"/>
              <a:buChar char="•"/>
            </a:pPr>
            <a:r>
              <a:rPr lang="en-US" sz="3050"/>
              <a:t>Beneath floor boars </a:t>
            </a:r>
            <a:endParaRPr/>
          </a:p>
          <a:p>
            <a:pPr marL="278765" lvl="0" indent="-278765" algn="l" rtl="0">
              <a:spcBef>
                <a:spcPts val="610"/>
              </a:spcBef>
              <a:spcAft>
                <a:spcPts val="0"/>
              </a:spcAft>
              <a:buClr>
                <a:schemeClr val="dk1"/>
              </a:buClr>
              <a:buSzPts val="3050"/>
              <a:buChar char="•"/>
            </a:pPr>
            <a:r>
              <a:rPr lang="en-US" sz="3050"/>
              <a:t>In ceiling</a:t>
            </a:r>
            <a:endParaRPr/>
          </a:p>
        </p:txBody>
      </p:sp>
      <p:pic>
        <p:nvPicPr>
          <p:cNvPr id="453" name="Google Shape;453;p19"/>
          <p:cNvPicPr preferRelativeResize="0"/>
          <p:nvPr/>
        </p:nvPicPr>
        <p:blipFill rotWithShape="1">
          <a:blip r:embed="rId3">
            <a:alphaModFix/>
          </a:blip>
          <a:srcRect/>
          <a:stretch/>
        </p:blipFill>
        <p:spPr>
          <a:xfrm>
            <a:off x="8800436" y="329937"/>
            <a:ext cx="3135051" cy="4180068"/>
          </a:xfrm>
          <a:prstGeom prst="rect">
            <a:avLst/>
          </a:prstGeom>
          <a:noFill/>
          <a:ln>
            <a:noFill/>
          </a:ln>
        </p:spPr>
      </p:pic>
      <p:pic>
        <p:nvPicPr>
          <p:cNvPr id="454" name="Google Shape;454;p19"/>
          <p:cNvPicPr preferRelativeResize="0"/>
          <p:nvPr/>
        </p:nvPicPr>
        <p:blipFill rotWithShape="1">
          <a:blip r:embed="rId4">
            <a:alphaModFix/>
          </a:blip>
          <a:srcRect/>
          <a:stretch/>
        </p:blipFill>
        <p:spPr>
          <a:xfrm>
            <a:off x="3574648" y="1146968"/>
            <a:ext cx="3711615" cy="2783711"/>
          </a:xfrm>
          <a:prstGeom prst="rect">
            <a:avLst/>
          </a:prstGeom>
          <a:noFill/>
          <a:ln>
            <a:noFill/>
          </a:ln>
        </p:spPr>
      </p:pic>
      <p:pic>
        <p:nvPicPr>
          <p:cNvPr id="455" name="Google Shape;455;p19"/>
          <p:cNvPicPr preferRelativeResize="0"/>
          <p:nvPr/>
        </p:nvPicPr>
        <p:blipFill rotWithShape="1">
          <a:blip r:embed="rId5">
            <a:alphaModFix/>
          </a:blip>
          <a:srcRect/>
          <a:stretch/>
        </p:blipFill>
        <p:spPr>
          <a:xfrm>
            <a:off x="4120586" y="4296715"/>
            <a:ext cx="4531894" cy="222584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2"/>
          <p:cNvSpPr/>
          <p:nvPr/>
        </p:nvSpPr>
        <p:spPr>
          <a:xfrm>
            <a:off x="1143000" y="0"/>
            <a:ext cx="3766756"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cxnSp>
        <p:nvCxnSpPr>
          <p:cNvPr id="251" name="Google Shape;251;p2"/>
          <p:cNvCxnSpPr/>
          <p:nvPr/>
        </p:nvCxnSpPr>
        <p:spPr>
          <a:xfrm rot="10800000">
            <a:off x="1762125" y="2971800"/>
            <a:ext cx="0" cy="914400"/>
          </a:xfrm>
          <a:prstGeom prst="straightConnector1">
            <a:avLst/>
          </a:prstGeom>
          <a:noFill/>
          <a:ln w="19050" cap="flat" cmpd="sng">
            <a:solidFill>
              <a:srgbClr val="FFFFFF">
                <a:alpha val="80000"/>
              </a:srgbClr>
            </a:solidFill>
            <a:prstDash val="solid"/>
            <a:round/>
            <a:headEnd type="none" w="sm" len="sm"/>
            <a:tailEnd type="none" w="sm" len="sm"/>
          </a:ln>
        </p:spPr>
      </p:cxnSp>
      <p:pic>
        <p:nvPicPr>
          <p:cNvPr id="252" name="Google Shape;252;p2"/>
          <p:cNvPicPr preferRelativeResize="0"/>
          <p:nvPr/>
        </p:nvPicPr>
        <p:blipFill rotWithShape="1">
          <a:blip r:embed="rId3">
            <a:alphaModFix/>
          </a:blip>
          <a:srcRect/>
          <a:stretch/>
        </p:blipFill>
        <p:spPr>
          <a:xfrm>
            <a:off x="1228338" y="76201"/>
            <a:ext cx="600462" cy="509981"/>
          </a:xfrm>
          <a:prstGeom prst="rect">
            <a:avLst/>
          </a:prstGeom>
          <a:noFill/>
          <a:ln>
            <a:noFill/>
          </a:ln>
        </p:spPr>
      </p:pic>
      <p:sp>
        <p:nvSpPr>
          <p:cNvPr id="253" name="Google Shape;253;p2"/>
          <p:cNvSpPr txBox="1">
            <a:spLocks noGrp="1"/>
          </p:cNvSpPr>
          <p:nvPr>
            <p:ph type="title"/>
          </p:nvPr>
        </p:nvSpPr>
        <p:spPr>
          <a:xfrm>
            <a:off x="1909412" y="712269"/>
            <a:ext cx="2738936" cy="5502264"/>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FFFF"/>
              </a:buClr>
              <a:buSzPts val="4100"/>
              <a:buFont typeface="Century Gothic"/>
              <a:buNone/>
            </a:pPr>
            <a:r>
              <a:rPr lang="en-US" sz="4100">
                <a:solidFill>
                  <a:srgbClr val="FFFFFF"/>
                </a:solidFill>
                <a:latin typeface="Century Gothic"/>
                <a:ea typeface="Century Gothic"/>
                <a:cs typeface="Century Gothic"/>
                <a:sym typeface="Century Gothic"/>
              </a:rPr>
              <a:t>Overview</a:t>
            </a:r>
            <a:endParaRPr sz="4100">
              <a:solidFill>
                <a:srgbClr val="FFFFFF"/>
              </a:solidFill>
            </a:endParaRPr>
          </a:p>
        </p:txBody>
      </p:sp>
      <p:grpSp>
        <p:nvGrpSpPr>
          <p:cNvPr id="254" name="Google Shape;254;p2"/>
          <p:cNvGrpSpPr/>
          <p:nvPr/>
        </p:nvGrpSpPr>
        <p:grpSpPr>
          <a:xfrm>
            <a:off x="5105400" y="700381"/>
            <a:ext cx="5638800" cy="5457240"/>
            <a:chOff x="0" y="57442"/>
            <a:chExt cx="5638800" cy="5457240"/>
          </a:xfrm>
        </p:grpSpPr>
        <p:sp>
          <p:nvSpPr>
            <p:cNvPr id="255" name="Google Shape;255;p2"/>
            <p:cNvSpPr/>
            <p:nvPr/>
          </p:nvSpPr>
          <p:spPr>
            <a:xfrm>
              <a:off x="0" y="515002"/>
              <a:ext cx="5638800" cy="781200"/>
            </a:xfrm>
            <a:prstGeom prst="rect">
              <a:avLst/>
            </a:prstGeom>
            <a:solidFill>
              <a:schemeClr val="lt1">
                <a:alpha val="89803"/>
              </a:schemeClr>
            </a:solidFill>
            <a:ln w="9525" cap="flat" cmpd="sng">
              <a:solidFill>
                <a:srgbClr val="337B9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2"/>
            <p:cNvSpPr/>
            <p:nvPr/>
          </p:nvSpPr>
          <p:spPr>
            <a:xfrm>
              <a:off x="279737" y="57442"/>
              <a:ext cx="5358704" cy="915120"/>
            </a:xfrm>
            <a:prstGeom prst="roundRect">
              <a:avLst>
                <a:gd name="adj" fmla="val 16667"/>
              </a:avLst>
            </a:prstGeom>
            <a:gradFill>
              <a:gsLst>
                <a:gs pos="0">
                  <a:srgbClr val="1A5F74"/>
                </a:gs>
                <a:gs pos="80000">
                  <a:srgbClr val="237E98"/>
                </a:gs>
                <a:gs pos="100000">
                  <a:srgbClr val="217F9B"/>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
            <p:cNvSpPr txBox="1"/>
            <p:nvPr/>
          </p:nvSpPr>
          <p:spPr>
            <a:xfrm>
              <a:off x="324409" y="102114"/>
              <a:ext cx="5269360" cy="825776"/>
            </a:xfrm>
            <a:prstGeom prst="rect">
              <a:avLst/>
            </a:prstGeom>
            <a:noFill/>
            <a:ln>
              <a:noFill/>
            </a:ln>
          </p:spPr>
          <p:txBody>
            <a:bodyPr spcFirstLastPara="1" wrap="square" lIns="149175" tIns="0" rIns="149175" bIns="0" anchor="ctr" anchorCtr="0">
              <a:noAutofit/>
            </a:bodyPr>
            <a:lstStyle/>
            <a:p>
              <a:pPr marL="0" marR="0" lvl="0" indent="0" algn="l" rtl="0">
                <a:lnSpc>
                  <a:spcPct val="90000"/>
                </a:lnSpc>
                <a:spcBef>
                  <a:spcPts val="0"/>
                </a:spcBef>
                <a:spcAft>
                  <a:spcPts val="0"/>
                </a:spcAft>
                <a:buClr>
                  <a:schemeClr val="lt1"/>
                </a:buClr>
                <a:buSzPts val="2400"/>
                <a:buFont typeface="Century Gothic"/>
                <a:buNone/>
              </a:pPr>
              <a:r>
                <a:rPr lang="en-US" sz="2400" b="0" i="0" u="none" strike="noStrike" cap="none">
                  <a:solidFill>
                    <a:schemeClr val="lt1"/>
                  </a:solidFill>
                  <a:latin typeface="Century Gothic"/>
                  <a:ea typeface="Century Gothic"/>
                  <a:cs typeface="Century Gothic"/>
                  <a:sym typeface="Century Gothic"/>
                </a:rPr>
                <a:t>2.6.1 Scope of All Arms Search</a:t>
              </a:r>
              <a:endParaRPr sz="2400" b="0" i="0" u="none" strike="noStrike" cap="none">
                <a:solidFill>
                  <a:schemeClr val="lt1"/>
                </a:solidFill>
                <a:latin typeface="Century Gothic"/>
                <a:ea typeface="Century Gothic"/>
                <a:cs typeface="Century Gothic"/>
                <a:sym typeface="Century Gothic"/>
              </a:endParaRPr>
            </a:p>
          </p:txBody>
        </p:sp>
        <p:sp>
          <p:nvSpPr>
            <p:cNvPr id="258" name="Google Shape;258;p2"/>
            <p:cNvSpPr/>
            <p:nvPr/>
          </p:nvSpPr>
          <p:spPr>
            <a:xfrm>
              <a:off x="0" y="1921162"/>
              <a:ext cx="5638800" cy="781200"/>
            </a:xfrm>
            <a:prstGeom prst="rect">
              <a:avLst/>
            </a:prstGeom>
            <a:solidFill>
              <a:schemeClr val="lt1">
                <a:alpha val="89803"/>
              </a:schemeClr>
            </a:solidFill>
            <a:ln w="9525" cap="flat" cmpd="sng">
              <a:solidFill>
                <a:srgbClr val="6AADC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2"/>
            <p:cNvSpPr/>
            <p:nvPr/>
          </p:nvSpPr>
          <p:spPr>
            <a:xfrm>
              <a:off x="281940" y="1463602"/>
              <a:ext cx="5351085" cy="915120"/>
            </a:xfrm>
            <a:prstGeom prst="roundRect">
              <a:avLst>
                <a:gd name="adj" fmla="val 16667"/>
              </a:avLst>
            </a:prstGeom>
            <a:gradFill>
              <a:gsLst>
                <a:gs pos="0">
                  <a:srgbClr val="448399"/>
                </a:gs>
                <a:gs pos="80000">
                  <a:srgbClr val="58ADCA"/>
                </a:gs>
                <a:gs pos="100000">
                  <a:srgbClr val="57AFCD"/>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2"/>
            <p:cNvSpPr txBox="1"/>
            <p:nvPr/>
          </p:nvSpPr>
          <p:spPr>
            <a:xfrm>
              <a:off x="326612" y="1508274"/>
              <a:ext cx="5261741" cy="825776"/>
            </a:xfrm>
            <a:prstGeom prst="rect">
              <a:avLst/>
            </a:prstGeom>
            <a:noFill/>
            <a:ln>
              <a:noFill/>
            </a:ln>
          </p:spPr>
          <p:txBody>
            <a:bodyPr spcFirstLastPara="1" wrap="square" lIns="149175" tIns="0" rIns="149175" bIns="0" anchor="ctr" anchorCtr="0">
              <a:noAutofit/>
            </a:bodyPr>
            <a:lstStyle/>
            <a:p>
              <a:pPr marL="0" marR="0" lvl="0" indent="0" algn="l" rtl="0">
                <a:lnSpc>
                  <a:spcPct val="90000"/>
                </a:lnSpc>
                <a:spcBef>
                  <a:spcPts val="0"/>
                </a:spcBef>
                <a:spcAft>
                  <a:spcPts val="0"/>
                </a:spcAft>
                <a:buClr>
                  <a:schemeClr val="lt1"/>
                </a:buClr>
                <a:buSzPts val="2400"/>
                <a:buFont typeface="Century Gothic"/>
                <a:buNone/>
              </a:pPr>
              <a:r>
                <a:rPr lang="en-US" sz="2400" b="0" i="0" u="none" strike="noStrike" cap="none">
                  <a:solidFill>
                    <a:schemeClr val="lt1"/>
                  </a:solidFill>
                  <a:latin typeface="Century Gothic"/>
                  <a:ea typeface="Century Gothic"/>
                  <a:cs typeface="Century Gothic"/>
                  <a:sym typeface="Century Gothic"/>
                </a:rPr>
                <a:t>2.6.2 Planning Considerations </a:t>
              </a:r>
              <a:endParaRPr sz="2400" b="0" i="0" u="none" strike="noStrike" cap="none">
                <a:solidFill>
                  <a:schemeClr val="lt1"/>
                </a:solidFill>
                <a:latin typeface="Century Gothic"/>
                <a:ea typeface="Century Gothic"/>
                <a:cs typeface="Century Gothic"/>
                <a:sym typeface="Century Gothic"/>
              </a:endParaRPr>
            </a:p>
          </p:txBody>
        </p:sp>
        <p:sp>
          <p:nvSpPr>
            <p:cNvPr id="261" name="Google Shape;261;p2"/>
            <p:cNvSpPr/>
            <p:nvPr/>
          </p:nvSpPr>
          <p:spPr>
            <a:xfrm>
              <a:off x="0" y="3327322"/>
              <a:ext cx="5638800" cy="781200"/>
            </a:xfrm>
            <a:prstGeom prst="rect">
              <a:avLst/>
            </a:prstGeom>
            <a:solidFill>
              <a:schemeClr val="lt1">
                <a:alpha val="89803"/>
              </a:schemeClr>
            </a:solidFill>
            <a:ln w="9525" cap="flat" cmpd="sng">
              <a:solidFill>
                <a:srgbClr val="B8D5E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2"/>
            <p:cNvSpPr/>
            <p:nvPr/>
          </p:nvSpPr>
          <p:spPr>
            <a:xfrm>
              <a:off x="281940" y="2869762"/>
              <a:ext cx="5351085" cy="915120"/>
            </a:xfrm>
            <a:prstGeom prst="roundRect">
              <a:avLst>
                <a:gd name="adj" fmla="val 16667"/>
              </a:avLst>
            </a:prstGeom>
            <a:gradFill>
              <a:gsLst>
                <a:gs pos="0">
                  <a:srgbClr val="829DA9"/>
                </a:gs>
                <a:gs pos="80000">
                  <a:srgbClr val="ACD0DE"/>
                </a:gs>
                <a:gs pos="100000">
                  <a:srgbClr val="ABD2E1"/>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
            <p:cNvSpPr txBox="1"/>
            <p:nvPr/>
          </p:nvSpPr>
          <p:spPr>
            <a:xfrm>
              <a:off x="326612" y="2914434"/>
              <a:ext cx="5261741" cy="825776"/>
            </a:xfrm>
            <a:prstGeom prst="rect">
              <a:avLst/>
            </a:prstGeom>
            <a:noFill/>
            <a:ln>
              <a:noFill/>
            </a:ln>
          </p:spPr>
          <p:txBody>
            <a:bodyPr spcFirstLastPara="1" wrap="square" lIns="149175" tIns="0" rIns="149175" bIns="0" anchor="ctr" anchorCtr="0">
              <a:noAutofit/>
            </a:bodyPr>
            <a:lstStyle/>
            <a:p>
              <a:pPr marL="0" marR="0" lvl="0" indent="0" algn="l" rtl="0">
                <a:lnSpc>
                  <a:spcPct val="90000"/>
                </a:lnSpc>
                <a:spcBef>
                  <a:spcPts val="0"/>
                </a:spcBef>
                <a:spcAft>
                  <a:spcPts val="0"/>
                </a:spcAft>
                <a:buClr>
                  <a:schemeClr val="lt1"/>
                </a:buClr>
                <a:buSzPts val="2400"/>
                <a:buFont typeface="Century Gothic"/>
                <a:buNone/>
              </a:pPr>
              <a:r>
                <a:rPr lang="en-US" sz="2400" b="0" i="0" u="none" strike="noStrike" cap="none">
                  <a:solidFill>
                    <a:schemeClr val="lt1"/>
                  </a:solidFill>
                  <a:latin typeface="Century Gothic"/>
                  <a:ea typeface="Century Gothic"/>
                  <a:cs typeface="Century Gothic"/>
                  <a:sym typeface="Century Gothic"/>
                </a:rPr>
                <a:t>2.6.3 Vulnerable Points</a:t>
              </a:r>
              <a:endParaRPr sz="2400" b="0" i="0" u="none" strike="noStrike" cap="none">
                <a:solidFill>
                  <a:schemeClr val="lt1"/>
                </a:solidFill>
                <a:latin typeface="Century Gothic"/>
                <a:ea typeface="Century Gothic"/>
                <a:cs typeface="Century Gothic"/>
                <a:sym typeface="Century Gothic"/>
              </a:endParaRPr>
            </a:p>
          </p:txBody>
        </p:sp>
        <p:sp>
          <p:nvSpPr>
            <p:cNvPr id="264" name="Google Shape;264;p2"/>
            <p:cNvSpPr/>
            <p:nvPr/>
          </p:nvSpPr>
          <p:spPr>
            <a:xfrm>
              <a:off x="0" y="4733482"/>
              <a:ext cx="5638800" cy="781200"/>
            </a:xfrm>
            <a:prstGeom prst="rect">
              <a:avLst/>
            </a:prstGeom>
            <a:solidFill>
              <a:schemeClr val="lt1">
                <a:alpha val="89803"/>
              </a:schemeClr>
            </a:solidFill>
            <a:ln w="9525" cap="flat" cmpd="sng">
              <a:solidFill>
                <a:srgbClr val="6AADC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
            <p:cNvSpPr/>
            <p:nvPr/>
          </p:nvSpPr>
          <p:spPr>
            <a:xfrm>
              <a:off x="281940" y="4275922"/>
              <a:ext cx="5351085" cy="915120"/>
            </a:xfrm>
            <a:prstGeom prst="roundRect">
              <a:avLst>
                <a:gd name="adj" fmla="val 16667"/>
              </a:avLst>
            </a:prstGeom>
            <a:gradFill>
              <a:gsLst>
                <a:gs pos="0">
                  <a:srgbClr val="448399"/>
                </a:gs>
                <a:gs pos="80000">
                  <a:srgbClr val="58ADCA"/>
                </a:gs>
                <a:gs pos="100000">
                  <a:srgbClr val="57AFCD"/>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2"/>
            <p:cNvSpPr txBox="1"/>
            <p:nvPr/>
          </p:nvSpPr>
          <p:spPr>
            <a:xfrm>
              <a:off x="326612" y="4320594"/>
              <a:ext cx="5261741" cy="825776"/>
            </a:xfrm>
            <a:prstGeom prst="rect">
              <a:avLst/>
            </a:prstGeom>
            <a:noFill/>
            <a:ln>
              <a:noFill/>
            </a:ln>
          </p:spPr>
          <p:txBody>
            <a:bodyPr spcFirstLastPara="1" wrap="square" lIns="149175" tIns="0" rIns="149175" bIns="0" anchor="ctr" anchorCtr="0">
              <a:noAutofit/>
            </a:bodyPr>
            <a:lstStyle/>
            <a:p>
              <a:pPr marL="0" marR="0" lvl="0" indent="0" algn="l" rtl="0">
                <a:lnSpc>
                  <a:spcPct val="90000"/>
                </a:lnSpc>
                <a:spcBef>
                  <a:spcPts val="0"/>
                </a:spcBef>
                <a:spcAft>
                  <a:spcPts val="0"/>
                </a:spcAft>
                <a:buClr>
                  <a:schemeClr val="lt1"/>
                </a:buClr>
                <a:buSzPts val="2400"/>
                <a:buFont typeface="Century Gothic"/>
                <a:buNone/>
              </a:pPr>
              <a:r>
                <a:rPr lang="en-US" sz="2400" b="0" i="0" u="none" strike="noStrike" cap="none">
                  <a:solidFill>
                    <a:schemeClr val="lt1"/>
                  </a:solidFill>
                  <a:latin typeface="Century Gothic"/>
                  <a:ea typeface="Century Gothic"/>
                  <a:cs typeface="Century Gothic"/>
                  <a:sym typeface="Century Gothic"/>
                </a:rPr>
                <a:t>2.6.4 Phases of a Building Search</a:t>
              </a:r>
              <a:endParaRPr sz="2400" b="0" i="0" u="none" strike="noStrike" cap="none">
                <a:solidFill>
                  <a:schemeClr val="lt1"/>
                </a:solidFill>
                <a:latin typeface="Century Gothic"/>
                <a:ea typeface="Century Gothic"/>
                <a:cs typeface="Century Gothic"/>
                <a:sym typeface="Century Gothic"/>
              </a:endParaRPr>
            </a:p>
          </p:txBody>
        </p:sp>
      </p:grpSp>
      <p:sp>
        <p:nvSpPr>
          <p:cNvPr id="267" name="Google Shape;267;p2"/>
          <p:cNvSpPr txBox="1">
            <a:spLocks noGrp="1"/>
          </p:cNvSpPr>
          <p:nvPr>
            <p:ph type="sldNum" idx="12"/>
          </p:nvPr>
        </p:nvSpPr>
        <p:spPr>
          <a:xfrm>
            <a:off x="8737600" y="6248401"/>
            <a:ext cx="2844800" cy="365125"/>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t>2</a:t>
            </a:fld>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Google Shape;462;p20"/>
          <p:cNvSpPr/>
          <p:nvPr/>
        </p:nvSpPr>
        <p:spPr>
          <a:xfrm>
            <a:off x="1531484" y="476779"/>
            <a:ext cx="5860116" cy="5920653"/>
          </a:xfrm>
          <a:prstGeom prst="rect">
            <a:avLst/>
          </a:prstGeom>
          <a:solidFill>
            <a:schemeClr val="accent1"/>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cxnSp>
        <p:nvCxnSpPr>
          <p:cNvPr id="463" name="Google Shape;463;p20"/>
          <p:cNvCxnSpPr/>
          <p:nvPr/>
        </p:nvCxnSpPr>
        <p:spPr>
          <a:xfrm>
            <a:off x="3768090" y="4424906"/>
            <a:ext cx="2971800" cy="0"/>
          </a:xfrm>
          <a:prstGeom prst="straightConnector1">
            <a:avLst/>
          </a:prstGeom>
          <a:noFill/>
          <a:ln w="19050" cap="flat" cmpd="sng">
            <a:solidFill>
              <a:srgbClr val="FFFFFF">
                <a:alpha val="80000"/>
              </a:srgbClr>
            </a:solidFill>
            <a:prstDash val="solid"/>
            <a:round/>
            <a:headEnd type="none" w="sm" len="sm"/>
            <a:tailEnd type="none" w="sm" len="sm"/>
          </a:ln>
        </p:spPr>
      </p:cxnSp>
      <p:sp>
        <p:nvSpPr>
          <p:cNvPr id="464" name="Google Shape;464;p20"/>
          <p:cNvSpPr/>
          <p:nvPr/>
        </p:nvSpPr>
        <p:spPr>
          <a:xfrm>
            <a:off x="7522305" y="476779"/>
            <a:ext cx="3139811" cy="5920653"/>
          </a:xfrm>
          <a:prstGeom prst="rect">
            <a:avLst/>
          </a:prstGeom>
          <a:solidFill>
            <a:srgbClr val="DDD9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pic>
        <p:nvPicPr>
          <p:cNvPr id="465" name="Google Shape;465;p20"/>
          <p:cNvPicPr preferRelativeResize="0"/>
          <p:nvPr/>
        </p:nvPicPr>
        <p:blipFill rotWithShape="1">
          <a:blip r:embed="rId3">
            <a:alphaModFix/>
          </a:blip>
          <a:srcRect/>
          <a:stretch/>
        </p:blipFill>
        <p:spPr>
          <a:xfrm>
            <a:off x="1676400" y="618027"/>
            <a:ext cx="600462" cy="509981"/>
          </a:xfrm>
          <a:prstGeom prst="rect">
            <a:avLst/>
          </a:prstGeom>
          <a:noFill/>
          <a:ln>
            <a:noFill/>
          </a:ln>
        </p:spPr>
      </p:pic>
      <p:sp>
        <p:nvSpPr>
          <p:cNvPr id="466" name="Google Shape;466;p20"/>
          <p:cNvSpPr txBox="1">
            <a:spLocks noGrp="1"/>
          </p:cNvSpPr>
          <p:nvPr>
            <p:ph type="title"/>
          </p:nvPr>
        </p:nvSpPr>
        <p:spPr>
          <a:xfrm>
            <a:off x="1828801" y="1269256"/>
            <a:ext cx="5062286" cy="303894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FFFFFF"/>
              </a:buClr>
              <a:buSzPts val="3200"/>
              <a:buFont typeface="Century Gothic"/>
              <a:buNone/>
            </a:pPr>
            <a:r>
              <a:rPr lang="en-US" sz="3200">
                <a:solidFill>
                  <a:srgbClr val="FFFFFF"/>
                </a:solidFill>
                <a:latin typeface="Century Gothic"/>
                <a:ea typeface="Century Gothic"/>
                <a:cs typeface="Century Gothic"/>
                <a:sym typeface="Century Gothic"/>
              </a:rPr>
              <a:t>2.6.4 Phases of a Building Search</a:t>
            </a:r>
            <a:br>
              <a:rPr lang="en-US" sz="3200">
                <a:solidFill>
                  <a:srgbClr val="FFFFFF"/>
                </a:solidFill>
                <a:latin typeface="Century Gothic"/>
                <a:ea typeface="Century Gothic"/>
                <a:cs typeface="Century Gothic"/>
                <a:sym typeface="Century Gothic"/>
              </a:rPr>
            </a:br>
            <a:br>
              <a:rPr lang="en-US" sz="3200">
                <a:solidFill>
                  <a:srgbClr val="FFFFFF"/>
                </a:solidFill>
                <a:latin typeface="Century Gothic"/>
                <a:ea typeface="Century Gothic"/>
                <a:cs typeface="Century Gothic"/>
                <a:sym typeface="Century Gothic"/>
              </a:rPr>
            </a:br>
            <a:endParaRPr sz="3200">
              <a:solidFill>
                <a:srgbClr val="FFFFFF"/>
              </a:solidFill>
              <a:latin typeface="Century Gothic"/>
              <a:ea typeface="Century Gothic"/>
              <a:cs typeface="Century Gothic"/>
              <a:sym typeface="Century Gothic"/>
            </a:endParaRPr>
          </a:p>
        </p:txBody>
      </p:sp>
      <p:sp>
        <p:nvSpPr>
          <p:cNvPr id="467" name="Google Shape;467;p20"/>
          <p:cNvSpPr txBox="1">
            <a:spLocks noGrp="1"/>
          </p:cNvSpPr>
          <p:nvPr>
            <p:ph type="sldNum" idx="12"/>
          </p:nvPr>
        </p:nvSpPr>
        <p:spPr>
          <a:xfrm>
            <a:off x="8737600" y="6248401"/>
            <a:ext cx="2844800" cy="365125"/>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t>20</a:t>
            </a:fld>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sp>
        <p:nvSpPr>
          <p:cNvPr id="472" name="Google Shape;472;p21"/>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rgbClr val="000000"/>
              </a:solidFill>
              <a:latin typeface="Arial"/>
              <a:ea typeface="Arial"/>
              <a:cs typeface="Arial"/>
              <a:sym typeface="Arial"/>
            </a:endParaRPr>
          </a:p>
        </p:txBody>
      </p:sp>
      <p:sp>
        <p:nvSpPr>
          <p:cNvPr id="473" name="Google Shape;473;p21"/>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rgbClr val="000000"/>
              </a:solidFill>
              <a:latin typeface="Arial"/>
              <a:ea typeface="Arial"/>
              <a:cs typeface="Arial"/>
              <a:sym typeface="Arial"/>
            </a:endParaRPr>
          </a:p>
        </p:txBody>
      </p:sp>
      <p:sp>
        <p:nvSpPr>
          <p:cNvPr id="474" name="Google Shape;474;p21"/>
          <p:cNvSpPr txBox="1">
            <a:spLocks noGrp="1"/>
          </p:cNvSpPr>
          <p:nvPr>
            <p:ph type="title"/>
          </p:nvPr>
        </p:nvSpPr>
        <p:spPr>
          <a:xfrm>
            <a:off x="1824037" y="15871"/>
            <a:ext cx="8543925" cy="62813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3200"/>
              <a:buFont typeface="Century Gothic"/>
              <a:buNone/>
            </a:pPr>
            <a:r>
              <a:rPr lang="en-US" sz="3200">
                <a:solidFill>
                  <a:srgbClr val="0070C0"/>
                </a:solidFill>
              </a:rPr>
              <a:t>Phases of a Building Search</a:t>
            </a:r>
            <a:endParaRPr/>
          </a:p>
        </p:txBody>
      </p:sp>
      <p:grpSp>
        <p:nvGrpSpPr>
          <p:cNvPr id="475" name="Google Shape;475;p21"/>
          <p:cNvGrpSpPr/>
          <p:nvPr/>
        </p:nvGrpSpPr>
        <p:grpSpPr>
          <a:xfrm>
            <a:off x="1147512" y="2907689"/>
            <a:ext cx="9716604" cy="1050443"/>
            <a:chOff x="4511" y="2188023"/>
            <a:chExt cx="9716604" cy="1050443"/>
          </a:xfrm>
        </p:grpSpPr>
        <p:sp>
          <p:nvSpPr>
            <p:cNvPr id="476" name="Google Shape;476;p21"/>
            <p:cNvSpPr/>
            <p:nvPr/>
          </p:nvSpPr>
          <p:spPr>
            <a:xfrm>
              <a:off x="4511" y="2188023"/>
              <a:ext cx="2626109" cy="1050443"/>
            </a:xfrm>
            <a:prstGeom prst="chevron">
              <a:avLst>
                <a:gd name="adj" fmla="val 5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21"/>
            <p:cNvSpPr txBox="1"/>
            <p:nvPr/>
          </p:nvSpPr>
          <p:spPr>
            <a:xfrm>
              <a:off x="529733" y="2188023"/>
              <a:ext cx="1575666" cy="1050443"/>
            </a:xfrm>
            <a:prstGeom prst="rect">
              <a:avLst/>
            </a:prstGeom>
            <a:noFill/>
            <a:ln>
              <a:noFill/>
            </a:ln>
          </p:spPr>
          <p:txBody>
            <a:bodyPr spcFirstLastPara="1" wrap="square" lIns="84000" tIns="28000" rIns="28000" bIns="28000" anchor="ctr" anchorCtr="0">
              <a:noAutofit/>
            </a:bodyPr>
            <a:lstStyle/>
            <a:p>
              <a:pPr marL="0" marR="0" lvl="0" indent="0" algn="ctr" rtl="0">
                <a:lnSpc>
                  <a:spcPct val="90000"/>
                </a:lnSpc>
                <a:spcBef>
                  <a:spcPts val="0"/>
                </a:spcBef>
                <a:spcAft>
                  <a:spcPts val="0"/>
                </a:spcAft>
                <a:buClr>
                  <a:schemeClr val="lt1"/>
                </a:buClr>
                <a:buSzPts val="2100"/>
                <a:buFont typeface="Calibri"/>
                <a:buNone/>
              </a:pPr>
              <a:r>
                <a:rPr lang="en-US" sz="2100">
                  <a:solidFill>
                    <a:schemeClr val="lt1"/>
                  </a:solidFill>
                  <a:latin typeface="Calibri"/>
                  <a:ea typeface="Calibri"/>
                  <a:cs typeface="Calibri"/>
                  <a:sym typeface="Calibri"/>
                </a:rPr>
                <a:t>Phase 1</a:t>
              </a:r>
              <a:endParaRPr/>
            </a:p>
            <a:p>
              <a:pPr marL="0" marR="0" lvl="0" indent="0" algn="ctr" rtl="0">
                <a:lnSpc>
                  <a:spcPct val="90000"/>
                </a:lnSpc>
                <a:spcBef>
                  <a:spcPts val="735"/>
                </a:spcBef>
                <a:spcAft>
                  <a:spcPts val="0"/>
                </a:spcAft>
                <a:buClr>
                  <a:schemeClr val="lt1"/>
                </a:buClr>
                <a:buSzPts val="2100"/>
                <a:buFont typeface="Calibri"/>
                <a:buNone/>
              </a:pPr>
              <a:r>
                <a:rPr lang="en-US" sz="2100">
                  <a:solidFill>
                    <a:schemeClr val="lt1"/>
                  </a:solidFill>
                  <a:latin typeface="Calibri"/>
                  <a:ea typeface="Calibri"/>
                  <a:cs typeface="Calibri"/>
                  <a:sym typeface="Calibri"/>
                </a:rPr>
                <a:t>Establish ICP</a:t>
              </a:r>
              <a:endParaRPr sz="2100">
                <a:solidFill>
                  <a:schemeClr val="lt1"/>
                </a:solidFill>
                <a:latin typeface="Calibri"/>
                <a:ea typeface="Calibri"/>
                <a:cs typeface="Calibri"/>
                <a:sym typeface="Calibri"/>
              </a:endParaRPr>
            </a:p>
          </p:txBody>
        </p:sp>
        <p:sp>
          <p:nvSpPr>
            <p:cNvPr id="478" name="Google Shape;478;p21"/>
            <p:cNvSpPr/>
            <p:nvPr/>
          </p:nvSpPr>
          <p:spPr>
            <a:xfrm>
              <a:off x="2368009" y="2188023"/>
              <a:ext cx="2626109" cy="1050443"/>
            </a:xfrm>
            <a:prstGeom prst="chevron">
              <a:avLst>
                <a:gd name="adj" fmla="val 5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21"/>
            <p:cNvSpPr txBox="1"/>
            <p:nvPr/>
          </p:nvSpPr>
          <p:spPr>
            <a:xfrm>
              <a:off x="2893231" y="2188023"/>
              <a:ext cx="1575666" cy="1050443"/>
            </a:xfrm>
            <a:prstGeom prst="rect">
              <a:avLst/>
            </a:prstGeom>
            <a:noFill/>
            <a:ln>
              <a:noFill/>
            </a:ln>
          </p:spPr>
          <p:txBody>
            <a:bodyPr spcFirstLastPara="1" wrap="square" lIns="84000" tIns="28000" rIns="28000" bIns="28000" anchor="ctr" anchorCtr="0">
              <a:noAutofit/>
            </a:bodyPr>
            <a:lstStyle/>
            <a:p>
              <a:pPr marL="0" marR="0" lvl="0" indent="0" algn="ctr" rtl="0">
                <a:lnSpc>
                  <a:spcPct val="90000"/>
                </a:lnSpc>
                <a:spcBef>
                  <a:spcPts val="0"/>
                </a:spcBef>
                <a:spcAft>
                  <a:spcPts val="0"/>
                </a:spcAft>
                <a:buClr>
                  <a:schemeClr val="lt1"/>
                </a:buClr>
                <a:buSzPts val="2100"/>
                <a:buFont typeface="Calibri"/>
                <a:buNone/>
              </a:pPr>
              <a:r>
                <a:rPr lang="en-US" sz="2100">
                  <a:solidFill>
                    <a:schemeClr val="lt1"/>
                  </a:solidFill>
                  <a:latin typeface="Calibri"/>
                  <a:ea typeface="Calibri"/>
                  <a:cs typeface="Calibri"/>
                  <a:sym typeface="Calibri"/>
                </a:rPr>
                <a:t>Phase 2</a:t>
              </a:r>
              <a:endParaRPr/>
            </a:p>
            <a:p>
              <a:pPr marL="0" marR="0" lvl="0" indent="0" algn="ctr" rtl="0">
                <a:lnSpc>
                  <a:spcPct val="90000"/>
                </a:lnSpc>
                <a:spcBef>
                  <a:spcPts val="735"/>
                </a:spcBef>
                <a:spcAft>
                  <a:spcPts val="0"/>
                </a:spcAft>
                <a:buClr>
                  <a:schemeClr val="lt1"/>
                </a:buClr>
                <a:buSzPts val="2100"/>
                <a:buFont typeface="Calibri"/>
                <a:buNone/>
              </a:pPr>
              <a:r>
                <a:rPr lang="en-US" sz="2100">
                  <a:solidFill>
                    <a:schemeClr val="lt1"/>
                  </a:solidFill>
                  <a:latin typeface="Calibri"/>
                  <a:ea typeface="Calibri"/>
                  <a:cs typeface="Calibri"/>
                  <a:sym typeface="Calibri"/>
                </a:rPr>
                <a:t>Isolate</a:t>
              </a:r>
              <a:endParaRPr sz="2100">
                <a:solidFill>
                  <a:schemeClr val="lt1"/>
                </a:solidFill>
                <a:latin typeface="Calibri"/>
                <a:ea typeface="Calibri"/>
                <a:cs typeface="Calibri"/>
                <a:sym typeface="Calibri"/>
              </a:endParaRPr>
            </a:p>
          </p:txBody>
        </p:sp>
        <p:sp>
          <p:nvSpPr>
            <p:cNvPr id="480" name="Google Shape;480;p21"/>
            <p:cNvSpPr/>
            <p:nvPr/>
          </p:nvSpPr>
          <p:spPr>
            <a:xfrm>
              <a:off x="4731508" y="2188023"/>
              <a:ext cx="2626109" cy="1050443"/>
            </a:xfrm>
            <a:prstGeom prst="chevron">
              <a:avLst>
                <a:gd name="adj" fmla="val 5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21"/>
            <p:cNvSpPr txBox="1"/>
            <p:nvPr/>
          </p:nvSpPr>
          <p:spPr>
            <a:xfrm>
              <a:off x="5256730" y="2188023"/>
              <a:ext cx="1575666" cy="1050443"/>
            </a:xfrm>
            <a:prstGeom prst="rect">
              <a:avLst/>
            </a:prstGeom>
            <a:noFill/>
            <a:ln>
              <a:noFill/>
            </a:ln>
          </p:spPr>
          <p:txBody>
            <a:bodyPr spcFirstLastPara="1" wrap="square" lIns="84000" tIns="28000" rIns="28000" bIns="28000" anchor="ctr" anchorCtr="0">
              <a:noAutofit/>
            </a:bodyPr>
            <a:lstStyle/>
            <a:p>
              <a:pPr marL="0" marR="0" lvl="0" indent="0" algn="ctr" rtl="0">
                <a:lnSpc>
                  <a:spcPct val="90000"/>
                </a:lnSpc>
                <a:spcBef>
                  <a:spcPts val="0"/>
                </a:spcBef>
                <a:spcAft>
                  <a:spcPts val="0"/>
                </a:spcAft>
                <a:buClr>
                  <a:schemeClr val="lt1"/>
                </a:buClr>
                <a:buSzPts val="2100"/>
                <a:buFont typeface="Calibri"/>
                <a:buNone/>
              </a:pPr>
              <a:r>
                <a:rPr lang="en-US" sz="2100">
                  <a:solidFill>
                    <a:schemeClr val="lt1"/>
                  </a:solidFill>
                  <a:latin typeface="Calibri"/>
                  <a:ea typeface="Calibri"/>
                  <a:cs typeface="Calibri"/>
                  <a:sym typeface="Calibri"/>
                </a:rPr>
                <a:t>Phase 3 </a:t>
              </a:r>
              <a:endParaRPr/>
            </a:p>
            <a:p>
              <a:pPr marL="0" marR="0" lvl="0" indent="0" algn="ctr" rtl="0">
                <a:lnSpc>
                  <a:spcPct val="90000"/>
                </a:lnSpc>
                <a:spcBef>
                  <a:spcPts val="735"/>
                </a:spcBef>
                <a:spcAft>
                  <a:spcPts val="0"/>
                </a:spcAft>
                <a:buClr>
                  <a:schemeClr val="lt1"/>
                </a:buClr>
                <a:buSzPts val="2100"/>
                <a:buFont typeface="Calibri"/>
                <a:buNone/>
              </a:pPr>
              <a:r>
                <a:rPr lang="en-US" sz="2100">
                  <a:solidFill>
                    <a:schemeClr val="lt1"/>
                  </a:solidFill>
                  <a:latin typeface="Calibri"/>
                  <a:ea typeface="Calibri"/>
                  <a:cs typeface="Calibri"/>
                  <a:sym typeface="Calibri"/>
                </a:rPr>
                <a:t>Approach and Entry</a:t>
              </a:r>
              <a:endParaRPr sz="2100">
                <a:solidFill>
                  <a:schemeClr val="lt1"/>
                </a:solidFill>
                <a:latin typeface="Calibri"/>
                <a:ea typeface="Calibri"/>
                <a:cs typeface="Calibri"/>
                <a:sym typeface="Calibri"/>
              </a:endParaRPr>
            </a:p>
          </p:txBody>
        </p:sp>
        <p:sp>
          <p:nvSpPr>
            <p:cNvPr id="482" name="Google Shape;482;p21"/>
            <p:cNvSpPr/>
            <p:nvPr/>
          </p:nvSpPr>
          <p:spPr>
            <a:xfrm>
              <a:off x="7095006" y="2188023"/>
              <a:ext cx="2626109" cy="1050443"/>
            </a:xfrm>
            <a:prstGeom prst="chevron">
              <a:avLst>
                <a:gd name="adj" fmla="val 5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21"/>
            <p:cNvSpPr txBox="1"/>
            <p:nvPr/>
          </p:nvSpPr>
          <p:spPr>
            <a:xfrm>
              <a:off x="7620228" y="2188023"/>
              <a:ext cx="1575666" cy="1050443"/>
            </a:xfrm>
            <a:prstGeom prst="rect">
              <a:avLst/>
            </a:prstGeom>
            <a:noFill/>
            <a:ln>
              <a:noFill/>
            </a:ln>
          </p:spPr>
          <p:txBody>
            <a:bodyPr spcFirstLastPara="1" wrap="square" lIns="84000" tIns="28000" rIns="28000" bIns="28000" anchor="ctr" anchorCtr="0">
              <a:noAutofit/>
            </a:bodyPr>
            <a:lstStyle/>
            <a:p>
              <a:pPr marL="0" marR="0" lvl="0" indent="0" algn="ctr" rtl="0">
                <a:lnSpc>
                  <a:spcPct val="90000"/>
                </a:lnSpc>
                <a:spcBef>
                  <a:spcPts val="0"/>
                </a:spcBef>
                <a:spcAft>
                  <a:spcPts val="0"/>
                </a:spcAft>
                <a:buClr>
                  <a:schemeClr val="lt1"/>
                </a:buClr>
                <a:buSzPts val="2100"/>
                <a:buFont typeface="Calibri"/>
                <a:buNone/>
              </a:pPr>
              <a:r>
                <a:rPr lang="en-US" sz="2100">
                  <a:solidFill>
                    <a:schemeClr val="lt1"/>
                  </a:solidFill>
                  <a:latin typeface="Calibri"/>
                  <a:ea typeface="Calibri"/>
                  <a:cs typeface="Calibri"/>
                  <a:sym typeface="Calibri"/>
                </a:rPr>
                <a:t>Phase 4</a:t>
              </a:r>
              <a:endParaRPr/>
            </a:p>
            <a:p>
              <a:pPr marL="0" marR="0" lvl="0" indent="0" algn="ctr" rtl="0">
                <a:lnSpc>
                  <a:spcPct val="90000"/>
                </a:lnSpc>
                <a:spcBef>
                  <a:spcPts val="735"/>
                </a:spcBef>
                <a:spcAft>
                  <a:spcPts val="0"/>
                </a:spcAft>
                <a:buClr>
                  <a:schemeClr val="lt1"/>
                </a:buClr>
                <a:buSzPts val="2100"/>
                <a:buFont typeface="Calibri"/>
                <a:buNone/>
              </a:pPr>
              <a:r>
                <a:rPr lang="en-US" sz="2100">
                  <a:solidFill>
                    <a:schemeClr val="lt1"/>
                  </a:solidFill>
                  <a:latin typeface="Calibri"/>
                  <a:ea typeface="Calibri"/>
                  <a:cs typeface="Calibri"/>
                  <a:sym typeface="Calibri"/>
                </a:rPr>
                <a:t>Systematic Search</a:t>
              </a:r>
              <a:endParaRPr sz="2100">
                <a:solidFill>
                  <a:schemeClr val="lt1"/>
                </a:solidFill>
                <a:latin typeface="Calibri"/>
                <a:ea typeface="Calibri"/>
                <a:cs typeface="Calibri"/>
                <a:sym typeface="Calibri"/>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sp>
        <p:nvSpPr>
          <p:cNvPr id="488" name="Google Shape;488;p22"/>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rgbClr val="000000"/>
              </a:solidFill>
              <a:latin typeface="Arial"/>
              <a:ea typeface="Arial"/>
              <a:cs typeface="Arial"/>
              <a:sym typeface="Arial"/>
            </a:endParaRPr>
          </a:p>
        </p:txBody>
      </p:sp>
      <p:sp>
        <p:nvSpPr>
          <p:cNvPr id="489" name="Google Shape;489;p22"/>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rgbClr val="000000"/>
              </a:solidFill>
              <a:latin typeface="Arial"/>
              <a:ea typeface="Arial"/>
              <a:cs typeface="Arial"/>
              <a:sym typeface="Arial"/>
            </a:endParaRPr>
          </a:p>
        </p:txBody>
      </p:sp>
      <p:sp>
        <p:nvSpPr>
          <p:cNvPr id="490" name="Google Shape;490;p22"/>
          <p:cNvSpPr txBox="1">
            <a:spLocks noGrp="1"/>
          </p:cNvSpPr>
          <p:nvPr>
            <p:ph type="title"/>
          </p:nvPr>
        </p:nvSpPr>
        <p:spPr>
          <a:xfrm>
            <a:off x="1824037" y="15871"/>
            <a:ext cx="8543925" cy="62813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3200"/>
              <a:buFont typeface="Century Gothic"/>
              <a:buNone/>
            </a:pPr>
            <a:r>
              <a:rPr lang="en-US" sz="3200">
                <a:solidFill>
                  <a:srgbClr val="0070C0"/>
                </a:solidFill>
              </a:rPr>
              <a:t>Phases of a Building Search</a:t>
            </a:r>
            <a:endParaRPr/>
          </a:p>
        </p:txBody>
      </p:sp>
      <p:grpSp>
        <p:nvGrpSpPr>
          <p:cNvPr id="491" name="Google Shape;491;p22"/>
          <p:cNvGrpSpPr/>
          <p:nvPr/>
        </p:nvGrpSpPr>
        <p:grpSpPr>
          <a:xfrm>
            <a:off x="1143001" y="1487786"/>
            <a:ext cx="9725627" cy="3890250"/>
            <a:chOff x="0" y="768120"/>
            <a:chExt cx="9725627" cy="3890250"/>
          </a:xfrm>
        </p:grpSpPr>
        <p:sp>
          <p:nvSpPr>
            <p:cNvPr id="492" name="Google Shape;492;p22"/>
            <p:cNvSpPr/>
            <p:nvPr/>
          </p:nvSpPr>
          <p:spPr>
            <a:xfrm>
              <a:off x="0" y="768120"/>
              <a:ext cx="9725627" cy="3890250"/>
            </a:xfrm>
            <a:prstGeom prst="chevron">
              <a:avLst>
                <a:gd name="adj" fmla="val 5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22"/>
            <p:cNvSpPr txBox="1"/>
            <p:nvPr/>
          </p:nvSpPr>
          <p:spPr>
            <a:xfrm>
              <a:off x="1945125" y="768120"/>
              <a:ext cx="5835377" cy="3890250"/>
            </a:xfrm>
            <a:prstGeom prst="rect">
              <a:avLst/>
            </a:prstGeom>
            <a:noFill/>
            <a:ln>
              <a:noFill/>
            </a:ln>
          </p:spPr>
          <p:txBody>
            <a:bodyPr spcFirstLastPara="1" wrap="square" lIns="260025" tIns="86675" rIns="86675" bIns="86675" anchor="ctr" anchorCtr="0">
              <a:noAutofit/>
            </a:bodyPr>
            <a:lstStyle/>
            <a:p>
              <a:pPr marL="0" marR="0" lvl="0" indent="0" algn="ctr" rtl="0">
                <a:lnSpc>
                  <a:spcPct val="90000"/>
                </a:lnSpc>
                <a:spcBef>
                  <a:spcPts val="0"/>
                </a:spcBef>
                <a:spcAft>
                  <a:spcPts val="0"/>
                </a:spcAft>
                <a:buClr>
                  <a:schemeClr val="lt1"/>
                </a:buClr>
                <a:buSzPts val="6500"/>
                <a:buFont typeface="Calibri"/>
                <a:buNone/>
              </a:pPr>
              <a:r>
                <a:rPr lang="en-US" sz="6500">
                  <a:solidFill>
                    <a:schemeClr val="lt1"/>
                  </a:solidFill>
                  <a:latin typeface="Calibri"/>
                  <a:ea typeface="Calibri"/>
                  <a:cs typeface="Calibri"/>
                  <a:sym typeface="Calibri"/>
                </a:rPr>
                <a:t>Phase 1</a:t>
              </a:r>
              <a:endParaRPr/>
            </a:p>
            <a:p>
              <a:pPr marL="0" marR="0" lvl="0" indent="0" algn="ctr" rtl="0">
                <a:lnSpc>
                  <a:spcPct val="90000"/>
                </a:lnSpc>
                <a:spcBef>
                  <a:spcPts val="2275"/>
                </a:spcBef>
                <a:spcAft>
                  <a:spcPts val="0"/>
                </a:spcAft>
                <a:buClr>
                  <a:schemeClr val="lt1"/>
                </a:buClr>
                <a:buSzPts val="6500"/>
                <a:buFont typeface="Calibri"/>
                <a:buNone/>
              </a:pPr>
              <a:r>
                <a:rPr lang="en-US" sz="6500">
                  <a:solidFill>
                    <a:schemeClr val="lt1"/>
                  </a:solidFill>
                  <a:latin typeface="Calibri"/>
                  <a:ea typeface="Calibri"/>
                  <a:cs typeface="Calibri"/>
                  <a:sym typeface="Calibri"/>
                </a:rPr>
                <a:t>Establish ICP</a:t>
              </a:r>
              <a:endParaRPr sz="6500">
                <a:solidFill>
                  <a:schemeClr val="lt1"/>
                </a:solidFill>
                <a:latin typeface="Calibri"/>
                <a:ea typeface="Calibri"/>
                <a:cs typeface="Calibri"/>
                <a:sym typeface="Calibri"/>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97"/>
        <p:cNvGrpSpPr/>
        <p:nvPr/>
      </p:nvGrpSpPr>
      <p:grpSpPr>
        <a:xfrm>
          <a:off x="0" y="0"/>
          <a:ext cx="0" cy="0"/>
          <a:chOff x="0" y="0"/>
          <a:chExt cx="0" cy="0"/>
        </a:xfrm>
      </p:grpSpPr>
      <p:grpSp>
        <p:nvGrpSpPr>
          <p:cNvPr id="498" name="Google Shape;498;p23"/>
          <p:cNvGrpSpPr/>
          <p:nvPr/>
        </p:nvGrpSpPr>
        <p:grpSpPr>
          <a:xfrm>
            <a:off x="1667881" y="5486401"/>
            <a:ext cx="1684919" cy="1304925"/>
            <a:chOff x="0" y="0"/>
            <a:chExt cx="852884" cy="710275"/>
          </a:xfrm>
        </p:grpSpPr>
        <p:sp>
          <p:nvSpPr>
            <p:cNvPr id="499" name="Google Shape;499;p23"/>
            <p:cNvSpPr/>
            <p:nvPr/>
          </p:nvSpPr>
          <p:spPr>
            <a:xfrm>
              <a:off x="40441" y="43042"/>
              <a:ext cx="657695" cy="667233"/>
            </a:xfrm>
            <a:custGeom>
              <a:avLst/>
              <a:gdLst/>
              <a:ahLst/>
              <a:cxnLst/>
              <a:rect l="l" t="t" r="r" b="b"/>
              <a:pathLst>
                <a:path w="657695" h="667233" extrusionOk="0">
                  <a:moveTo>
                    <a:pt x="107747" y="146139"/>
                  </a:moveTo>
                  <a:cubicBezTo>
                    <a:pt x="215494" y="19075"/>
                    <a:pt x="401828" y="0"/>
                    <a:pt x="523939" y="103543"/>
                  </a:cubicBezTo>
                  <a:cubicBezTo>
                    <a:pt x="646049" y="207086"/>
                    <a:pt x="657695" y="394030"/>
                    <a:pt x="549948" y="521093"/>
                  </a:cubicBezTo>
                  <a:cubicBezTo>
                    <a:pt x="442201" y="648170"/>
                    <a:pt x="255880" y="667233"/>
                    <a:pt x="133756" y="563689"/>
                  </a:cubicBezTo>
                  <a:cubicBezTo>
                    <a:pt x="11646" y="460146"/>
                    <a:pt x="0" y="273202"/>
                    <a:pt x="107747" y="146139"/>
                  </a:cubicBezTo>
                  <a:close/>
                </a:path>
              </a:pathLst>
            </a:custGeom>
            <a:noFill/>
            <a:ln w="12700" cap="flat" cmpd="sng">
              <a:solidFill>
                <a:srgbClr val="0000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00" name="Google Shape;500;p23"/>
            <p:cNvSpPr/>
            <p:nvPr/>
          </p:nvSpPr>
          <p:spPr>
            <a:xfrm>
              <a:off x="287487" y="258604"/>
              <a:ext cx="44145" cy="39427"/>
            </a:xfrm>
            <a:custGeom>
              <a:avLst/>
              <a:gdLst/>
              <a:ahLst/>
              <a:cxnLst/>
              <a:rect l="l" t="t" r="r" b="b"/>
              <a:pathLst>
                <a:path w="44145" h="39427" extrusionOk="0">
                  <a:moveTo>
                    <a:pt x="24705" y="454"/>
                  </a:moveTo>
                  <a:cubicBezTo>
                    <a:pt x="29658" y="0"/>
                    <a:pt x="34353" y="1425"/>
                    <a:pt x="37617" y="4842"/>
                  </a:cubicBezTo>
                  <a:cubicBezTo>
                    <a:pt x="44145" y="11674"/>
                    <a:pt x="42482" y="23866"/>
                    <a:pt x="33896" y="32071"/>
                  </a:cubicBezTo>
                  <a:cubicBezTo>
                    <a:pt x="29604" y="36179"/>
                    <a:pt x="24394" y="38516"/>
                    <a:pt x="19441" y="38971"/>
                  </a:cubicBezTo>
                  <a:cubicBezTo>
                    <a:pt x="14488" y="39427"/>
                    <a:pt x="9792" y="38002"/>
                    <a:pt x="6528" y="34585"/>
                  </a:cubicBezTo>
                  <a:cubicBezTo>
                    <a:pt x="0" y="27753"/>
                    <a:pt x="1664" y="15560"/>
                    <a:pt x="10249" y="7344"/>
                  </a:cubicBezTo>
                  <a:cubicBezTo>
                    <a:pt x="14542" y="3242"/>
                    <a:pt x="19752" y="908"/>
                    <a:pt x="24705" y="454"/>
                  </a:cubicBezTo>
                  <a:close/>
                </a:path>
              </a:pathLst>
            </a:custGeom>
            <a:solidFill>
              <a:srgbClr val="3366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01" name="Google Shape;501;p23"/>
            <p:cNvSpPr/>
            <p:nvPr/>
          </p:nvSpPr>
          <p:spPr>
            <a:xfrm>
              <a:off x="287487" y="256613"/>
              <a:ext cx="44145" cy="43409"/>
            </a:xfrm>
            <a:custGeom>
              <a:avLst/>
              <a:gdLst/>
              <a:ahLst/>
              <a:cxnLst/>
              <a:rect l="l" t="t" r="r" b="b"/>
              <a:pathLst>
                <a:path w="44145" h="43409" extrusionOk="0">
                  <a:moveTo>
                    <a:pt x="6528" y="36576"/>
                  </a:moveTo>
                  <a:cubicBezTo>
                    <a:pt x="0" y="29744"/>
                    <a:pt x="1664" y="17552"/>
                    <a:pt x="10249" y="9335"/>
                  </a:cubicBezTo>
                  <a:cubicBezTo>
                    <a:pt x="18834" y="1131"/>
                    <a:pt x="31090" y="0"/>
                    <a:pt x="37617" y="6833"/>
                  </a:cubicBezTo>
                  <a:cubicBezTo>
                    <a:pt x="44145" y="13665"/>
                    <a:pt x="42482" y="25857"/>
                    <a:pt x="33896" y="34061"/>
                  </a:cubicBezTo>
                  <a:cubicBezTo>
                    <a:pt x="25311" y="42278"/>
                    <a:pt x="13056" y="43409"/>
                    <a:pt x="6528" y="36576"/>
                  </a:cubicBezTo>
                  <a:close/>
                </a:path>
              </a:pathLst>
            </a:custGeom>
            <a:noFill/>
            <a:ln w="952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02" name="Google Shape;502;p23"/>
            <p:cNvSpPr/>
            <p:nvPr/>
          </p:nvSpPr>
          <p:spPr>
            <a:xfrm>
              <a:off x="0" y="35631"/>
              <a:ext cx="523418" cy="241024"/>
            </a:xfrm>
            <a:custGeom>
              <a:avLst/>
              <a:gdLst/>
              <a:ahLst/>
              <a:cxnLst/>
              <a:rect l="l" t="t" r="r" b="b"/>
              <a:pathLst>
                <a:path w="523418" h="241024" extrusionOk="0">
                  <a:moveTo>
                    <a:pt x="383927" y="1092"/>
                  </a:moveTo>
                  <a:cubicBezTo>
                    <a:pt x="435778" y="2184"/>
                    <a:pt x="484035" y="13795"/>
                    <a:pt x="523418" y="35804"/>
                  </a:cubicBezTo>
                  <a:lnTo>
                    <a:pt x="305562" y="237798"/>
                  </a:lnTo>
                  <a:cubicBezTo>
                    <a:pt x="304267" y="237074"/>
                    <a:pt x="302362" y="237036"/>
                    <a:pt x="300584" y="237696"/>
                  </a:cubicBezTo>
                  <a:cubicBezTo>
                    <a:pt x="298856" y="238357"/>
                    <a:pt x="297434" y="239626"/>
                    <a:pt x="296926" y="241024"/>
                  </a:cubicBezTo>
                  <a:lnTo>
                    <a:pt x="0" y="231168"/>
                  </a:lnTo>
                  <a:cubicBezTo>
                    <a:pt x="30671" y="146307"/>
                    <a:pt x="115405" y="69637"/>
                    <a:pt x="222872" y="29492"/>
                  </a:cubicBezTo>
                  <a:cubicBezTo>
                    <a:pt x="276631" y="9427"/>
                    <a:pt x="332076" y="0"/>
                    <a:pt x="383927" y="1092"/>
                  </a:cubicBezTo>
                  <a:close/>
                </a:path>
              </a:pathLst>
            </a:custGeom>
            <a:solidFill>
              <a:srgbClr val="FFFF00">
                <a:alpha val="49803"/>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03" name="Google Shape;503;p23"/>
            <p:cNvSpPr/>
            <p:nvPr/>
          </p:nvSpPr>
          <p:spPr>
            <a:xfrm>
              <a:off x="0" y="24991"/>
              <a:ext cx="523418" cy="251663"/>
            </a:xfrm>
            <a:custGeom>
              <a:avLst/>
              <a:gdLst/>
              <a:ahLst/>
              <a:cxnLst/>
              <a:rect l="l" t="t" r="r" b="b"/>
              <a:pathLst>
                <a:path w="523418" h="251663" extrusionOk="0">
                  <a:moveTo>
                    <a:pt x="296926" y="251663"/>
                  </a:moveTo>
                  <a:cubicBezTo>
                    <a:pt x="297434" y="250267"/>
                    <a:pt x="298856" y="248996"/>
                    <a:pt x="300584" y="248336"/>
                  </a:cubicBezTo>
                  <a:cubicBezTo>
                    <a:pt x="302362" y="247676"/>
                    <a:pt x="304267" y="247714"/>
                    <a:pt x="305562" y="248438"/>
                  </a:cubicBezTo>
                  <a:lnTo>
                    <a:pt x="523418" y="46444"/>
                  </a:lnTo>
                  <a:cubicBezTo>
                    <a:pt x="444652" y="2426"/>
                    <a:pt x="330391" y="0"/>
                    <a:pt x="222872" y="40132"/>
                  </a:cubicBezTo>
                  <a:cubicBezTo>
                    <a:pt x="115405" y="80277"/>
                    <a:pt x="30671" y="156947"/>
                    <a:pt x="0" y="241808"/>
                  </a:cubicBezTo>
                  <a:lnTo>
                    <a:pt x="296926" y="251663"/>
                  </a:lnTo>
                  <a:close/>
                </a:path>
              </a:pathLst>
            </a:custGeom>
            <a:noFill/>
            <a:ln w="9525" cap="flat" cmpd="sng">
              <a:solidFill>
                <a:srgbClr val="00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04" name="Google Shape;504;p23"/>
            <p:cNvSpPr/>
            <p:nvPr/>
          </p:nvSpPr>
          <p:spPr>
            <a:xfrm>
              <a:off x="285048" y="272709"/>
              <a:ext cx="200546" cy="212369"/>
            </a:xfrm>
            <a:custGeom>
              <a:avLst/>
              <a:gdLst/>
              <a:ahLst/>
              <a:cxnLst/>
              <a:rect l="l" t="t" r="r" b="b"/>
              <a:pathLst>
                <a:path w="200546" h="212369" extrusionOk="0">
                  <a:moveTo>
                    <a:pt x="127699" y="0"/>
                  </a:moveTo>
                  <a:lnTo>
                    <a:pt x="200546" y="61773"/>
                  </a:lnTo>
                  <a:lnTo>
                    <a:pt x="72847" y="212369"/>
                  </a:lnTo>
                  <a:lnTo>
                    <a:pt x="0" y="150596"/>
                  </a:lnTo>
                  <a:lnTo>
                    <a:pt x="127699" y="0"/>
                  </a:lnTo>
                  <a:close/>
                </a:path>
              </a:pathLst>
            </a:custGeom>
            <a:solidFill>
              <a:srgbClr val="FFCC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05" name="Google Shape;505;p23"/>
            <p:cNvSpPr/>
            <p:nvPr/>
          </p:nvSpPr>
          <p:spPr>
            <a:xfrm>
              <a:off x="285048" y="272709"/>
              <a:ext cx="200546" cy="212369"/>
            </a:xfrm>
            <a:custGeom>
              <a:avLst/>
              <a:gdLst/>
              <a:ahLst/>
              <a:cxnLst/>
              <a:rect l="l" t="t" r="r" b="b"/>
              <a:pathLst>
                <a:path w="200546" h="212369" extrusionOk="0">
                  <a:moveTo>
                    <a:pt x="127699" y="0"/>
                  </a:moveTo>
                  <a:lnTo>
                    <a:pt x="200546" y="61773"/>
                  </a:lnTo>
                  <a:lnTo>
                    <a:pt x="72847" y="212369"/>
                  </a:lnTo>
                  <a:lnTo>
                    <a:pt x="0" y="150596"/>
                  </a:lnTo>
                  <a:lnTo>
                    <a:pt x="127699" y="0"/>
                  </a:lnTo>
                  <a:close/>
                </a:path>
              </a:pathLst>
            </a:custGeom>
            <a:noFill/>
            <a:ln w="15875" cap="flat" cmpd="sng">
              <a:solidFill>
                <a:srgbClr val="00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06" name="Google Shape;506;p23"/>
            <p:cNvSpPr/>
            <p:nvPr/>
          </p:nvSpPr>
          <p:spPr>
            <a:xfrm>
              <a:off x="372673" y="323631"/>
              <a:ext cx="71044" cy="60236"/>
            </a:xfrm>
            <a:custGeom>
              <a:avLst/>
              <a:gdLst/>
              <a:ahLst/>
              <a:cxnLst/>
              <a:rect l="l" t="t" r="r" b="b"/>
              <a:pathLst>
                <a:path w="71044" h="60236" extrusionOk="0">
                  <a:moveTo>
                    <a:pt x="71044" y="60236"/>
                  </a:moveTo>
                  <a:lnTo>
                    <a:pt x="0" y="0"/>
                  </a:lnTo>
                </a:path>
              </a:pathLst>
            </a:custGeom>
            <a:noFill/>
            <a:ln w="952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07" name="Google Shape;507;p23"/>
            <p:cNvSpPr/>
            <p:nvPr/>
          </p:nvSpPr>
          <p:spPr>
            <a:xfrm>
              <a:off x="543951" y="440210"/>
              <a:ext cx="43104" cy="40549"/>
            </a:xfrm>
            <a:custGeom>
              <a:avLst/>
              <a:gdLst/>
              <a:ahLst/>
              <a:cxnLst/>
              <a:rect l="l" t="t" r="r" b="b"/>
              <a:pathLst>
                <a:path w="43104" h="40549" extrusionOk="0">
                  <a:moveTo>
                    <a:pt x="15883" y="1801"/>
                  </a:moveTo>
                  <a:cubicBezTo>
                    <a:pt x="20491" y="0"/>
                    <a:pt x="25654" y="3"/>
                    <a:pt x="30277" y="2239"/>
                  </a:cubicBezTo>
                  <a:cubicBezTo>
                    <a:pt x="39510" y="6710"/>
                    <a:pt x="43104" y="18406"/>
                    <a:pt x="38290" y="28376"/>
                  </a:cubicBezTo>
                  <a:cubicBezTo>
                    <a:pt x="35877" y="33354"/>
                    <a:pt x="31823" y="36954"/>
                    <a:pt x="27216" y="38751"/>
                  </a:cubicBezTo>
                  <a:cubicBezTo>
                    <a:pt x="22609" y="40549"/>
                    <a:pt x="17450" y="40542"/>
                    <a:pt x="12827" y="38307"/>
                  </a:cubicBezTo>
                  <a:cubicBezTo>
                    <a:pt x="3581" y="33837"/>
                    <a:pt x="0" y="22140"/>
                    <a:pt x="4813" y="12183"/>
                  </a:cubicBezTo>
                  <a:cubicBezTo>
                    <a:pt x="7220" y="7204"/>
                    <a:pt x="11274" y="3601"/>
                    <a:pt x="15883" y="1801"/>
                  </a:cubicBezTo>
                  <a:close/>
                </a:path>
              </a:pathLst>
            </a:custGeom>
            <a:solidFill>
              <a:srgbClr val="3366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08" name="Google Shape;508;p23"/>
            <p:cNvSpPr/>
            <p:nvPr/>
          </p:nvSpPr>
          <p:spPr>
            <a:xfrm>
              <a:off x="543951" y="437979"/>
              <a:ext cx="43104" cy="45009"/>
            </a:xfrm>
            <a:custGeom>
              <a:avLst/>
              <a:gdLst/>
              <a:ahLst/>
              <a:cxnLst/>
              <a:rect l="l" t="t" r="r" b="b"/>
              <a:pathLst>
                <a:path w="43104" h="45009" extrusionOk="0">
                  <a:moveTo>
                    <a:pt x="4813" y="14415"/>
                  </a:moveTo>
                  <a:cubicBezTo>
                    <a:pt x="9627" y="4458"/>
                    <a:pt x="21031" y="0"/>
                    <a:pt x="30277" y="4470"/>
                  </a:cubicBezTo>
                  <a:cubicBezTo>
                    <a:pt x="39510" y="8941"/>
                    <a:pt x="43104" y="20638"/>
                    <a:pt x="38290" y="30607"/>
                  </a:cubicBezTo>
                  <a:cubicBezTo>
                    <a:pt x="33464" y="40564"/>
                    <a:pt x="22073" y="45009"/>
                    <a:pt x="12827" y="40539"/>
                  </a:cubicBezTo>
                  <a:cubicBezTo>
                    <a:pt x="3581" y="36068"/>
                    <a:pt x="0" y="24371"/>
                    <a:pt x="4813" y="14415"/>
                  </a:cubicBezTo>
                  <a:close/>
                </a:path>
              </a:pathLst>
            </a:custGeom>
            <a:noFill/>
            <a:ln w="952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09" name="Google Shape;509;p23"/>
            <p:cNvSpPr/>
            <p:nvPr/>
          </p:nvSpPr>
          <p:spPr>
            <a:xfrm>
              <a:off x="508841" y="177854"/>
              <a:ext cx="344043" cy="369552"/>
            </a:xfrm>
            <a:custGeom>
              <a:avLst/>
              <a:gdLst/>
              <a:ahLst/>
              <a:cxnLst/>
              <a:rect l="l" t="t" r="r" b="b"/>
              <a:pathLst>
                <a:path w="344043" h="369552" extrusionOk="0">
                  <a:moveTo>
                    <a:pt x="35310" y="1710"/>
                  </a:moveTo>
                  <a:cubicBezTo>
                    <a:pt x="117758" y="0"/>
                    <a:pt x="199473" y="36495"/>
                    <a:pt x="256324" y="102014"/>
                  </a:cubicBezTo>
                  <a:cubicBezTo>
                    <a:pt x="321285" y="176944"/>
                    <a:pt x="344043" y="278659"/>
                    <a:pt x="316255" y="369552"/>
                  </a:cubicBezTo>
                  <a:lnTo>
                    <a:pt x="60719" y="276906"/>
                  </a:lnTo>
                  <a:cubicBezTo>
                    <a:pt x="61176" y="275408"/>
                    <a:pt x="60795" y="273705"/>
                    <a:pt x="59728" y="272474"/>
                  </a:cubicBezTo>
                  <a:cubicBezTo>
                    <a:pt x="58661" y="271280"/>
                    <a:pt x="57048" y="270645"/>
                    <a:pt x="55499" y="270886"/>
                  </a:cubicBezTo>
                  <a:lnTo>
                    <a:pt x="0" y="4809"/>
                  </a:lnTo>
                  <a:cubicBezTo>
                    <a:pt x="11738" y="2978"/>
                    <a:pt x="23531" y="1954"/>
                    <a:pt x="35310" y="1710"/>
                  </a:cubicBezTo>
                  <a:close/>
                </a:path>
              </a:pathLst>
            </a:custGeom>
            <a:solidFill>
              <a:srgbClr val="FFFF00">
                <a:alpha val="49803"/>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10" name="Google Shape;510;p23"/>
            <p:cNvSpPr/>
            <p:nvPr/>
          </p:nvSpPr>
          <p:spPr>
            <a:xfrm>
              <a:off x="508841" y="168019"/>
              <a:ext cx="344043" cy="379387"/>
            </a:xfrm>
            <a:custGeom>
              <a:avLst/>
              <a:gdLst/>
              <a:ahLst/>
              <a:cxnLst/>
              <a:rect l="l" t="t" r="r" b="b"/>
              <a:pathLst>
                <a:path w="344043" h="379387" extrusionOk="0">
                  <a:moveTo>
                    <a:pt x="55499" y="280721"/>
                  </a:moveTo>
                  <a:cubicBezTo>
                    <a:pt x="57048" y="280480"/>
                    <a:pt x="58661" y="281115"/>
                    <a:pt x="59728" y="282308"/>
                  </a:cubicBezTo>
                  <a:cubicBezTo>
                    <a:pt x="60795" y="283540"/>
                    <a:pt x="61176" y="285242"/>
                    <a:pt x="60719" y="286741"/>
                  </a:cubicBezTo>
                  <a:lnTo>
                    <a:pt x="316255" y="379387"/>
                  </a:lnTo>
                  <a:cubicBezTo>
                    <a:pt x="344043" y="288493"/>
                    <a:pt x="321285" y="186779"/>
                    <a:pt x="256324" y="111849"/>
                  </a:cubicBezTo>
                  <a:cubicBezTo>
                    <a:pt x="191351" y="36970"/>
                    <a:pt x="93904" y="0"/>
                    <a:pt x="0" y="14643"/>
                  </a:cubicBezTo>
                  <a:lnTo>
                    <a:pt x="55499" y="280721"/>
                  </a:lnTo>
                  <a:close/>
                </a:path>
              </a:pathLst>
            </a:custGeom>
            <a:noFill/>
            <a:ln w="9525" cap="flat" cmpd="sng">
              <a:solidFill>
                <a:srgbClr val="00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11" name="Google Shape;511;p23"/>
            <p:cNvSpPr/>
            <p:nvPr/>
          </p:nvSpPr>
          <p:spPr>
            <a:xfrm>
              <a:off x="356205" y="372188"/>
              <a:ext cx="43878" cy="41310"/>
            </a:xfrm>
            <a:custGeom>
              <a:avLst/>
              <a:gdLst/>
              <a:ahLst/>
              <a:cxnLst/>
              <a:rect l="l" t="t" r="r" b="b"/>
              <a:pathLst>
                <a:path w="43878" h="41310" extrusionOk="0">
                  <a:moveTo>
                    <a:pt x="21320" y="678"/>
                  </a:moveTo>
                  <a:cubicBezTo>
                    <a:pt x="26391" y="0"/>
                    <a:pt x="31521" y="1274"/>
                    <a:pt x="35509" y="4658"/>
                  </a:cubicBezTo>
                  <a:cubicBezTo>
                    <a:pt x="43485" y="11427"/>
                    <a:pt x="43878" y="24076"/>
                    <a:pt x="36385" y="32903"/>
                  </a:cubicBezTo>
                  <a:cubicBezTo>
                    <a:pt x="32645" y="37323"/>
                    <a:pt x="27638" y="39951"/>
                    <a:pt x="22569" y="40631"/>
                  </a:cubicBezTo>
                  <a:cubicBezTo>
                    <a:pt x="17500" y="41310"/>
                    <a:pt x="12370" y="40040"/>
                    <a:pt x="8382" y="36662"/>
                  </a:cubicBezTo>
                  <a:cubicBezTo>
                    <a:pt x="394" y="29893"/>
                    <a:pt x="0" y="17244"/>
                    <a:pt x="7493" y="8405"/>
                  </a:cubicBezTo>
                  <a:cubicBezTo>
                    <a:pt x="11239" y="3985"/>
                    <a:pt x="16250" y="1356"/>
                    <a:pt x="21320" y="678"/>
                  </a:cubicBezTo>
                  <a:close/>
                </a:path>
              </a:pathLst>
            </a:custGeom>
            <a:solidFill>
              <a:srgbClr val="3366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12" name="Google Shape;512;p23"/>
            <p:cNvSpPr/>
            <p:nvPr/>
          </p:nvSpPr>
          <p:spPr>
            <a:xfrm>
              <a:off x="356205" y="370077"/>
              <a:ext cx="43878" cy="45529"/>
            </a:xfrm>
            <a:custGeom>
              <a:avLst/>
              <a:gdLst/>
              <a:ahLst/>
              <a:cxnLst/>
              <a:rect l="l" t="t" r="r" b="b"/>
              <a:pathLst>
                <a:path w="43878" h="45529" extrusionOk="0">
                  <a:moveTo>
                    <a:pt x="7493" y="10516"/>
                  </a:moveTo>
                  <a:cubicBezTo>
                    <a:pt x="14986" y="1676"/>
                    <a:pt x="27534" y="0"/>
                    <a:pt x="35509" y="6769"/>
                  </a:cubicBezTo>
                  <a:cubicBezTo>
                    <a:pt x="43485" y="13538"/>
                    <a:pt x="43878" y="26188"/>
                    <a:pt x="36385" y="35014"/>
                  </a:cubicBezTo>
                  <a:cubicBezTo>
                    <a:pt x="28905" y="43853"/>
                    <a:pt x="16358" y="45529"/>
                    <a:pt x="8382" y="38760"/>
                  </a:cubicBezTo>
                  <a:cubicBezTo>
                    <a:pt x="394" y="32004"/>
                    <a:pt x="0" y="19355"/>
                    <a:pt x="7493" y="10516"/>
                  </a:cubicBezTo>
                  <a:close/>
                </a:path>
              </a:pathLst>
            </a:custGeom>
            <a:noFill/>
            <a:ln w="952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13" name="Google Shape;513;p23"/>
            <p:cNvSpPr/>
            <p:nvPr/>
          </p:nvSpPr>
          <p:spPr>
            <a:xfrm>
              <a:off x="422695" y="270954"/>
              <a:ext cx="42266" cy="44018"/>
            </a:xfrm>
            <a:custGeom>
              <a:avLst/>
              <a:gdLst/>
              <a:ahLst/>
              <a:cxnLst/>
              <a:rect l="l" t="t" r="r" b="b"/>
              <a:pathLst>
                <a:path w="42266" h="44018" extrusionOk="0">
                  <a:moveTo>
                    <a:pt x="27381" y="3264"/>
                  </a:moveTo>
                  <a:cubicBezTo>
                    <a:pt x="37148" y="6515"/>
                    <a:pt x="42266" y="17552"/>
                    <a:pt x="38811" y="27915"/>
                  </a:cubicBezTo>
                  <a:cubicBezTo>
                    <a:pt x="35344" y="38265"/>
                    <a:pt x="24638" y="44018"/>
                    <a:pt x="14872" y="40767"/>
                  </a:cubicBezTo>
                  <a:cubicBezTo>
                    <a:pt x="5105" y="37503"/>
                    <a:pt x="0" y="26467"/>
                    <a:pt x="3454" y="16116"/>
                  </a:cubicBezTo>
                  <a:cubicBezTo>
                    <a:pt x="6909" y="5766"/>
                    <a:pt x="17628" y="0"/>
                    <a:pt x="27381" y="3264"/>
                  </a:cubicBezTo>
                  <a:close/>
                </a:path>
              </a:pathLst>
            </a:custGeom>
            <a:solidFill>
              <a:srgbClr val="3366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14" name="Google Shape;514;p23"/>
            <p:cNvSpPr/>
            <p:nvPr/>
          </p:nvSpPr>
          <p:spPr>
            <a:xfrm>
              <a:off x="422695" y="270954"/>
              <a:ext cx="42266" cy="44018"/>
            </a:xfrm>
            <a:custGeom>
              <a:avLst/>
              <a:gdLst/>
              <a:ahLst/>
              <a:cxnLst/>
              <a:rect l="l" t="t" r="r" b="b"/>
              <a:pathLst>
                <a:path w="42266" h="44018" extrusionOk="0">
                  <a:moveTo>
                    <a:pt x="3454" y="16116"/>
                  </a:moveTo>
                  <a:cubicBezTo>
                    <a:pt x="6909" y="5766"/>
                    <a:pt x="17628" y="0"/>
                    <a:pt x="27381" y="3264"/>
                  </a:cubicBezTo>
                  <a:cubicBezTo>
                    <a:pt x="37148" y="6515"/>
                    <a:pt x="42266" y="17552"/>
                    <a:pt x="38811" y="27915"/>
                  </a:cubicBezTo>
                  <a:cubicBezTo>
                    <a:pt x="35344" y="38265"/>
                    <a:pt x="24638" y="44018"/>
                    <a:pt x="14872" y="40767"/>
                  </a:cubicBezTo>
                  <a:cubicBezTo>
                    <a:pt x="5105" y="37503"/>
                    <a:pt x="0" y="26467"/>
                    <a:pt x="3454" y="16116"/>
                  </a:cubicBezTo>
                  <a:close/>
                </a:path>
              </a:pathLst>
            </a:custGeom>
            <a:noFill/>
            <a:ln w="952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15" name="Google Shape;515;p23"/>
            <p:cNvSpPr/>
            <p:nvPr/>
          </p:nvSpPr>
          <p:spPr>
            <a:xfrm>
              <a:off x="350392" y="14983"/>
              <a:ext cx="376339" cy="332667"/>
            </a:xfrm>
            <a:custGeom>
              <a:avLst/>
              <a:gdLst/>
              <a:ahLst/>
              <a:cxnLst/>
              <a:rect l="l" t="t" r="r" b="b"/>
              <a:pathLst>
                <a:path w="376339" h="332667" extrusionOk="0">
                  <a:moveTo>
                    <a:pt x="69365" y="754"/>
                  </a:moveTo>
                  <a:cubicBezTo>
                    <a:pt x="139522" y="0"/>
                    <a:pt x="210302" y="26346"/>
                    <a:pt x="265938" y="75924"/>
                  </a:cubicBezTo>
                  <a:cubicBezTo>
                    <a:pt x="340131" y="142053"/>
                    <a:pt x="376339" y="239678"/>
                    <a:pt x="361213" y="332667"/>
                  </a:cubicBezTo>
                  <a:lnTo>
                    <a:pt x="96672" y="271847"/>
                  </a:lnTo>
                  <a:cubicBezTo>
                    <a:pt x="96914" y="270310"/>
                    <a:pt x="96317" y="268672"/>
                    <a:pt x="95085" y="267592"/>
                  </a:cubicBezTo>
                  <a:cubicBezTo>
                    <a:pt x="93866" y="266526"/>
                    <a:pt x="92189" y="266107"/>
                    <a:pt x="90703" y="266526"/>
                  </a:cubicBezTo>
                  <a:lnTo>
                    <a:pt x="0" y="10684"/>
                  </a:lnTo>
                  <a:cubicBezTo>
                    <a:pt x="22663" y="4268"/>
                    <a:pt x="45980" y="1005"/>
                    <a:pt x="69365" y="754"/>
                  </a:cubicBezTo>
                  <a:close/>
                </a:path>
              </a:pathLst>
            </a:custGeom>
            <a:solidFill>
              <a:srgbClr val="FFFF00">
                <a:alpha val="49803"/>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16" name="Google Shape;516;p23"/>
            <p:cNvSpPr/>
            <p:nvPr/>
          </p:nvSpPr>
          <p:spPr>
            <a:xfrm>
              <a:off x="350392" y="0"/>
              <a:ext cx="376339" cy="347650"/>
            </a:xfrm>
            <a:custGeom>
              <a:avLst/>
              <a:gdLst/>
              <a:ahLst/>
              <a:cxnLst/>
              <a:rect l="l" t="t" r="r" b="b"/>
              <a:pathLst>
                <a:path w="376339" h="347650" extrusionOk="0">
                  <a:moveTo>
                    <a:pt x="90703" y="281508"/>
                  </a:moveTo>
                  <a:cubicBezTo>
                    <a:pt x="92189" y="281089"/>
                    <a:pt x="93866" y="281508"/>
                    <a:pt x="95085" y="282575"/>
                  </a:cubicBezTo>
                  <a:cubicBezTo>
                    <a:pt x="96317" y="283655"/>
                    <a:pt x="96914" y="285293"/>
                    <a:pt x="96660" y="286830"/>
                  </a:cubicBezTo>
                  <a:lnTo>
                    <a:pt x="361213" y="347650"/>
                  </a:lnTo>
                  <a:cubicBezTo>
                    <a:pt x="376339" y="254660"/>
                    <a:pt x="340131" y="157036"/>
                    <a:pt x="265938" y="90907"/>
                  </a:cubicBezTo>
                  <a:cubicBezTo>
                    <a:pt x="191757" y="24803"/>
                    <a:pt x="90653" y="0"/>
                    <a:pt x="0" y="25667"/>
                  </a:cubicBezTo>
                  <a:lnTo>
                    <a:pt x="90703" y="281508"/>
                  </a:lnTo>
                  <a:close/>
                </a:path>
              </a:pathLst>
            </a:custGeom>
            <a:noFill/>
            <a:ln w="9525" cap="flat" cmpd="sng">
              <a:solidFill>
                <a:srgbClr val="00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517" name="Google Shape;517;p23"/>
          <p:cNvSpPr/>
          <p:nvPr/>
        </p:nvSpPr>
        <p:spPr>
          <a:xfrm>
            <a:off x="220753" y="543130"/>
            <a:ext cx="3054041" cy="646331"/>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3600">
                <a:solidFill>
                  <a:srgbClr val="000000"/>
                </a:solidFill>
                <a:latin typeface="Century Gothic"/>
                <a:ea typeface="Century Gothic"/>
                <a:cs typeface="Century Gothic"/>
                <a:sym typeface="Century Gothic"/>
              </a:rPr>
              <a:t>Establish ICP </a:t>
            </a:r>
            <a:endParaRPr sz="3600">
              <a:solidFill>
                <a:srgbClr val="000000"/>
              </a:solidFill>
              <a:latin typeface="Century Gothic"/>
              <a:ea typeface="Century Gothic"/>
              <a:cs typeface="Century Gothic"/>
              <a:sym typeface="Century Gothic"/>
            </a:endParaRPr>
          </a:p>
        </p:txBody>
      </p:sp>
      <p:sp>
        <p:nvSpPr>
          <p:cNvPr id="518" name="Google Shape;518;p23"/>
          <p:cNvSpPr/>
          <p:nvPr/>
        </p:nvSpPr>
        <p:spPr>
          <a:xfrm>
            <a:off x="531724" y="1643989"/>
            <a:ext cx="3502882" cy="2595711"/>
          </a:xfrm>
          <a:prstGeom prst="rect">
            <a:avLst/>
          </a:prstGeom>
          <a:noFill/>
          <a:ln>
            <a:noFill/>
          </a:ln>
        </p:spPr>
        <p:txBody>
          <a:bodyPr spcFirstLastPara="1" wrap="square" lIns="91425" tIns="45700" rIns="91425" bIns="45700" anchor="ctr" anchorCtr="0">
            <a:spAutoFit/>
          </a:bodyPr>
          <a:lstStyle/>
          <a:p>
            <a:pPr marL="0" marR="0" lvl="0" indent="0" algn="l" rtl="0">
              <a:lnSpc>
                <a:spcPct val="150000"/>
              </a:lnSpc>
              <a:spcBef>
                <a:spcPts val="0"/>
              </a:spcBef>
              <a:spcAft>
                <a:spcPts val="0"/>
              </a:spcAft>
              <a:buNone/>
            </a:pPr>
            <a:br>
              <a:rPr lang="en-US" sz="2800">
                <a:solidFill>
                  <a:srgbClr val="000000"/>
                </a:solidFill>
                <a:latin typeface="Century Gothic"/>
                <a:ea typeface="Century Gothic"/>
                <a:cs typeface="Century Gothic"/>
                <a:sym typeface="Century Gothic"/>
              </a:rPr>
            </a:br>
            <a:r>
              <a:rPr lang="en-US" sz="2800">
                <a:solidFill>
                  <a:srgbClr val="000000"/>
                </a:solidFill>
                <a:latin typeface="Century Gothic"/>
                <a:ea typeface="Century Gothic"/>
                <a:cs typeface="Century Gothic"/>
                <a:sym typeface="Century Gothic"/>
              </a:rPr>
              <a:t>5m &amp; 25m checks</a:t>
            </a:r>
            <a:endParaRPr sz="2800">
              <a:solidFill>
                <a:srgbClr val="000000"/>
              </a:solidFill>
              <a:latin typeface="Century Gothic"/>
              <a:ea typeface="Century Gothic"/>
              <a:cs typeface="Century Gothic"/>
              <a:sym typeface="Century Gothic"/>
            </a:endParaRPr>
          </a:p>
          <a:p>
            <a:pPr marL="0" marR="0" lvl="0" indent="-177800" algn="l" rtl="0">
              <a:lnSpc>
                <a:spcPct val="150000"/>
              </a:lnSpc>
              <a:spcBef>
                <a:spcPts val="0"/>
              </a:spcBef>
              <a:spcAft>
                <a:spcPts val="0"/>
              </a:spcAft>
              <a:buClr>
                <a:srgbClr val="000000"/>
              </a:buClr>
              <a:buSzPts val="2800"/>
              <a:buFont typeface="Century Gothic"/>
              <a:buChar char="•"/>
            </a:pPr>
            <a:r>
              <a:rPr lang="en-US" sz="2800">
                <a:solidFill>
                  <a:srgbClr val="000000"/>
                </a:solidFill>
                <a:latin typeface="Century Gothic"/>
                <a:ea typeface="Century Gothic"/>
                <a:cs typeface="Century Gothic"/>
                <a:sym typeface="Century Gothic"/>
              </a:rPr>
              <a:t>ICP</a:t>
            </a:r>
            <a:endParaRPr sz="2800">
              <a:solidFill>
                <a:srgbClr val="000000"/>
              </a:solidFill>
              <a:latin typeface="Century Gothic"/>
              <a:ea typeface="Century Gothic"/>
              <a:cs typeface="Century Gothic"/>
              <a:sym typeface="Century Gothic"/>
            </a:endParaRPr>
          </a:p>
          <a:p>
            <a:pPr marL="0" marR="0" lvl="0" indent="-177800" algn="l" rtl="0">
              <a:lnSpc>
                <a:spcPct val="150000"/>
              </a:lnSpc>
              <a:spcBef>
                <a:spcPts val="0"/>
              </a:spcBef>
              <a:spcAft>
                <a:spcPts val="0"/>
              </a:spcAft>
              <a:buClr>
                <a:srgbClr val="000000"/>
              </a:buClr>
              <a:buSzPts val="2800"/>
              <a:buFont typeface="Century Gothic"/>
              <a:buChar char="•"/>
            </a:pPr>
            <a:r>
              <a:rPr lang="en-US" sz="2800">
                <a:solidFill>
                  <a:srgbClr val="000000"/>
                </a:solidFill>
                <a:latin typeface="Century Gothic"/>
                <a:ea typeface="Century Gothic"/>
                <a:cs typeface="Century Gothic"/>
                <a:sym typeface="Century Gothic"/>
              </a:rPr>
              <a:t>Dominate ground</a:t>
            </a:r>
            <a:endParaRPr sz="2800">
              <a:solidFill>
                <a:srgbClr val="000000"/>
              </a:solidFill>
              <a:latin typeface="Century Gothic"/>
              <a:ea typeface="Century Gothic"/>
              <a:cs typeface="Century Gothic"/>
              <a:sym typeface="Century Gothic"/>
            </a:endParaRPr>
          </a:p>
        </p:txBody>
      </p:sp>
      <p:sp>
        <p:nvSpPr>
          <p:cNvPr id="519" name="Google Shape;519;p23"/>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rgbClr val="000000"/>
              </a:solidFill>
              <a:latin typeface="Arial"/>
              <a:ea typeface="Arial"/>
              <a:cs typeface="Arial"/>
              <a:sym typeface="Arial"/>
            </a:endParaRPr>
          </a:p>
        </p:txBody>
      </p:sp>
      <p:sp>
        <p:nvSpPr>
          <p:cNvPr id="520" name="Google Shape;520;p23"/>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rgbClr val="000000"/>
              </a:solidFill>
              <a:latin typeface="Arial"/>
              <a:ea typeface="Arial"/>
              <a:cs typeface="Arial"/>
              <a:sym typeface="Arial"/>
            </a:endParaRPr>
          </a:p>
        </p:txBody>
      </p:sp>
      <p:sp>
        <p:nvSpPr>
          <p:cNvPr id="521" name="Google Shape;521;p23"/>
          <p:cNvSpPr txBox="1">
            <a:spLocks noGrp="1"/>
          </p:cNvSpPr>
          <p:nvPr>
            <p:ph type="title"/>
          </p:nvPr>
        </p:nvSpPr>
        <p:spPr>
          <a:xfrm>
            <a:off x="1824037" y="15871"/>
            <a:ext cx="8543925" cy="62813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3200"/>
              <a:buFont typeface="Century Gothic"/>
              <a:buNone/>
            </a:pPr>
            <a:r>
              <a:rPr lang="en-US" sz="3200">
                <a:solidFill>
                  <a:srgbClr val="0070C0"/>
                </a:solidFill>
              </a:rPr>
              <a:t>Phases of a Building Search</a:t>
            </a:r>
            <a:endParaRPr/>
          </a:p>
        </p:txBody>
      </p:sp>
      <p:pic>
        <p:nvPicPr>
          <p:cNvPr id="522" name="Google Shape;522;p23" descr="House with solid fill"/>
          <p:cNvPicPr preferRelativeResize="0"/>
          <p:nvPr/>
        </p:nvPicPr>
        <p:blipFill rotWithShape="1">
          <a:blip r:embed="rId3">
            <a:alphaModFix/>
          </a:blip>
          <a:srcRect/>
          <a:stretch/>
        </p:blipFill>
        <p:spPr>
          <a:xfrm>
            <a:off x="6898097" y="1548113"/>
            <a:ext cx="2940383" cy="2940383"/>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26"/>
        <p:cNvGrpSpPr/>
        <p:nvPr/>
      </p:nvGrpSpPr>
      <p:grpSpPr>
        <a:xfrm>
          <a:off x="0" y="0"/>
          <a:ext cx="0" cy="0"/>
          <a:chOff x="0" y="0"/>
          <a:chExt cx="0" cy="0"/>
        </a:xfrm>
      </p:grpSpPr>
      <p:sp>
        <p:nvSpPr>
          <p:cNvPr id="527" name="Google Shape;527;p24"/>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Arial"/>
              <a:ea typeface="Arial"/>
              <a:cs typeface="Arial"/>
              <a:sym typeface="Arial"/>
            </a:endParaRPr>
          </a:p>
        </p:txBody>
      </p:sp>
      <p:sp>
        <p:nvSpPr>
          <p:cNvPr id="528" name="Google Shape;528;p24"/>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Arial"/>
              <a:ea typeface="Arial"/>
              <a:cs typeface="Arial"/>
              <a:sym typeface="Arial"/>
            </a:endParaRPr>
          </a:p>
        </p:txBody>
      </p:sp>
      <p:sp>
        <p:nvSpPr>
          <p:cNvPr id="529" name="Google Shape;529;p24"/>
          <p:cNvSpPr txBox="1">
            <a:spLocks noGrp="1"/>
          </p:cNvSpPr>
          <p:nvPr>
            <p:ph type="title"/>
          </p:nvPr>
        </p:nvSpPr>
        <p:spPr>
          <a:xfrm>
            <a:off x="1824037" y="15871"/>
            <a:ext cx="8543925" cy="62813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3200"/>
              <a:buFont typeface="Century Gothic"/>
              <a:buNone/>
            </a:pPr>
            <a:r>
              <a:rPr lang="en-US" sz="3200">
                <a:solidFill>
                  <a:srgbClr val="0070C0"/>
                </a:solidFill>
              </a:rPr>
              <a:t>Phases of a Building Search</a:t>
            </a:r>
            <a:endParaRPr/>
          </a:p>
        </p:txBody>
      </p:sp>
      <p:grpSp>
        <p:nvGrpSpPr>
          <p:cNvPr id="530" name="Google Shape;530;p24"/>
          <p:cNvGrpSpPr/>
          <p:nvPr/>
        </p:nvGrpSpPr>
        <p:grpSpPr>
          <a:xfrm>
            <a:off x="1147512" y="2907689"/>
            <a:ext cx="9716604" cy="1050443"/>
            <a:chOff x="4511" y="2188023"/>
            <a:chExt cx="9716604" cy="1050443"/>
          </a:xfrm>
        </p:grpSpPr>
        <p:sp>
          <p:nvSpPr>
            <p:cNvPr id="531" name="Google Shape;531;p24"/>
            <p:cNvSpPr/>
            <p:nvPr/>
          </p:nvSpPr>
          <p:spPr>
            <a:xfrm>
              <a:off x="4511" y="2188023"/>
              <a:ext cx="2626109" cy="1050443"/>
            </a:xfrm>
            <a:prstGeom prst="chevron">
              <a:avLst>
                <a:gd name="adj" fmla="val 5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24"/>
            <p:cNvSpPr txBox="1"/>
            <p:nvPr/>
          </p:nvSpPr>
          <p:spPr>
            <a:xfrm>
              <a:off x="529733" y="2188023"/>
              <a:ext cx="1575666" cy="1050443"/>
            </a:xfrm>
            <a:prstGeom prst="rect">
              <a:avLst/>
            </a:prstGeom>
            <a:noFill/>
            <a:ln>
              <a:noFill/>
            </a:ln>
          </p:spPr>
          <p:txBody>
            <a:bodyPr spcFirstLastPara="1" wrap="square" lIns="84000" tIns="28000" rIns="28000" bIns="28000" anchor="ctr" anchorCtr="0">
              <a:noAutofit/>
            </a:bodyPr>
            <a:lstStyle/>
            <a:p>
              <a:pPr marL="0" marR="0" lvl="0" indent="0" algn="ctr" rtl="0">
                <a:lnSpc>
                  <a:spcPct val="90000"/>
                </a:lnSpc>
                <a:spcBef>
                  <a:spcPts val="0"/>
                </a:spcBef>
                <a:spcAft>
                  <a:spcPts val="0"/>
                </a:spcAft>
                <a:buClr>
                  <a:schemeClr val="lt1"/>
                </a:buClr>
                <a:buSzPts val="2100"/>
                <a:buFont typeface="Calibri"/>
                <a:buNone/>
              </a:pPr>
              <a:r>
                <a:rPr lang="en-US" sz="2100">
                  <a:solidFill>
                    <a:schemeClr val="lt1"/>
                  </a:solidFill>
                  <a:latin typeface="Calibri"/>
                  <a:ea typeface="Calibri"/>
                  <a:cs typeface="Calibri"/>
                  <a:sym typeface="Calibri"/>
                </a:rPr>
                <a:t>Phase 1</a:t>
              </a:r>
              <a:endParaRPr/>
            </a:p>
            <a:p>
              <a:pPr marL="0" marR="0" lvl="0" indent="0" algn="ctr" rtl="0">
                <a:lnSpc>
                  <a:spcPct val="90000"/>
                </a:lnSpc>
                <a:spcBef>
                  <a:spcPts val="735"/>
                </a:spcBef>
                <a:spcAft>
                  <a:spcPts val="0"/>
                </a:spcAft>
                <a:buClr>
                  <a:schemeClr val="lt1"/>
                </a:buClr>
                <a:buSzPts val="2100"/>
                <a:buFont typeface="Calibri"/>
                <a:buNone/>
              </a:pPr>
              <a:r>
                <a:rPr lang="en-US" sz="2100">
                  <a:solidFill>
                    <a:schemeClr val="lt1"/>
                  </a:solidFill>
                  <a:latin typeface="Calibri"/>
                  <a:ea typeface="Calibri"/>
                  <a:cs typeface="Calibri"/>
                  <a:sym typeface="Calibri"/>
                </a:rPr>
                <a:t>Establish ICP</a:t>
              </a:r>
              <a:endParaRPr sz="2100">
                <a:solidFill>
                  <a:schemeClr val="lt1"/>
                </a:solidFill>
                <a:latin typeface="Calibri"/>
                <a:ea typeface="Calibri"/>
                <a:cs typeface="Calibri"/>
                <a:sym typeface="Calibri"/>
              </a:endParaRPr>
            </a:p>
          </p:txBody>
        </p:sp>
        <p:sp>
          <p:nvSpPr>
            <p:cNvPr id="533" name="Google Shape;533;p24"/>
            <p:cNvSpPr/>
            <p:nvPr/>
          </p:nvSpPr>
          <p:spPr>
            <a:xfrm>
              <a:off x="2368009" y="2188023"/>
              <a:ext cx="2626109" cy="1050443"/>
            </a:xfrm>
            <a:prstGeom prst="chevron">
              <a:avLst>
                <a:gd name="adj" fmla="val 5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24"/>
            <p:cNvSpPr txBox="1"/>
            <p:nvPr/>
          </p:nvSpPr>
          <p:spPr>
            <a:xfrm>
              <a:off x="2893231" y="2188023"/>
              <a:ext cx="1575666" cy="1050443"/>
            </a:xfrm>
            <a:prstGeom prst="rect">
              <a:avLst/>
            </a:prstGeom>
            <a:noFill/>
            <a:ln>
              <a:noFill/>
            </a:ln>
          </p:spPr>
          <p:txBody>
            <a:bodyPr spcFirstLastPara="1" wrap="square" lIns="84000" tIns="28000" rIns="28000" bIns="28000" anchor="ctr" anchorCtr="0">
              <a:noAutofit/>
            </a:bodyPr>
            <a:lstStyle/>
            <a:p>
              <a:pPr marL="0" marR="0" lvl="0" indent="0" algn="ctr" rtl="0">
                <a:lnSpc>
                  <a:spcPct val="90000"/>
                </a:lnSpc>
                <a:spcBef>
                  <a:spcPts val="0"/>
                </a:spcBef>
                <a:spcAft>
                  <a:spcPts val="0"/>
                </a:spcAft>
                <a:buClr>
                  <a:schemeClr val="lt1"/>
                </a:buClr>
                <a:buSzPts val="2100"/>
                <a:buFont typeface="Calibri"/>
                <a:buNone/>
              </a:pPr>
              <a:r>
                <a:rPr lang="en-US" sz="2100">
                  <a:solidFill>
                    <a:schemeClr val="lt1"/>
                  </a:solidFill>
                  <a:latin typeface="Calibri"/>
                  <a:ea typeface="Calibri"/>
                  <a:cs typeface="Calibri"/>
                  <a:sym typeface="Calibri"/>
                </a:rPr>
                <a:t>Phase 2</a:t>
              </a:r>
              <a:endParaRPr/>
            </a:p>
            <a:p>
              <a:pPr marL="0" marR="0" lvl="0" indent="0" algn="ctr" rtl="0">
                <a:lnSpc>
                  <a:spcPct val="90000"/>
                </a:lnSpc>
                <a:spcBef>
                  <a:spcPts val="735"/>
                </a:spcBef>
                <a:spcAft>
                  <a:spcPts val="0"/>
                </a:spcAft>
                <a:buClr>
                  <a:schemeClr val="lt1"/>
                </a:buClr>
                <a:buSzPts val="2100"/>
                <a:buFont typeface="Calibri"/>
                <a:buNone/>
              </a:pPr>
              <a:r>
                <a:rPr lang="en-US" sz="2100">
                  <a:solidFill>
                    <a:schemeClr val="lt1"/>
                  </a:solidFill>
                  <a:latin typeface="Calibri"/>
                  <a:ea typeface="Calibri"/>
                  <a:cs typeface="Calibri"/>
                  <a:sym typeface="Calibri"/>
                </a:rPr>
                <a:t>Isolate</a:t>
              </a:r>
              <a:endParaRPr sz="2100">
                <a:solidFill>
                  <a:schemeClr val="lt1"/>
                </a:solidFill>
                <a:latin typeface="Calibri"/>
                <a:ea typeface="Calibri"/>
                <a:cs typeface="Calibri"/>
                <a:sym typeface="Calibri"/>
              </a:endParaRPr>
            </a:p>
          </p:txBody>
        </p:sp>
        <p:sp>
          <p:nvSpPr>
            <p:cNvPr id="535" name="Google Shape;535;p24"/>
            <p:cNvSpPr/>
            <p:nvPr/>
          </p:nvSpPr>
          <p:spPr>
            <a:xfrm>
              <a:off x="4731508" y="2188023"/>
              <a:ext cx="2626109" cy="1050443"/>
            </a:xfrm>
            <a:prstGeom prst="chevron">
              <a:avLst>
                <a:gd name="adj" fmla="val 5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24"/>
            <p:cNvSpPr txBox="1"/>
            <p:nvPr/>
          </p:nvSpPr>
          <p:spPr>
            <a:xfrm>
              <a:off x="5256730" y="2188023"/>
              <a:ext cx="1575666" cy="1050443"/>
            </a:xfrm>
            <a:prstGeom prst="rect">
              <a:avLst/>
            </a:prstGeom>
            <a:noFill/>
            <a:ln>
              <a:noFill/>
            </a:ln>
          </p:spPr>
          <p:txBody>
            <a:bodyPr spcFirstLastPara="1" wrap="square" lIns="84000" tIns="28000" rIns="28000" bIns="28000" anchor="ctr" anchorCtr="0">
              <a:noAutofit/>
            </a:bodyPr>
            <a:lstStyle/>
            <a:p>
              <a:pPr marL="0" marR="0" lvl="0" indent="0" algn="ctr" rtl="0">
                <a:lnSpc>
                  <a:spcPct val="90000"/>
                </a:lnSpc>
                <a:spcBef>
                  <a:spcPts val="0"/>
                </a:spcBef>
                <a:spcAft>
                  <a:spcPts val="0"/>
                </a:spcAft>
                <a:buClr>
                  <a:schemeClr val="lt1"/>
                </a:buClr>
                <a:buSzPts val="2100"/>
                <a:buFont typeface="Calibri"/>
                <a:buNone/>
              </a:pPr>
              <a:r>
                <a:rPr lang="en-US" sz="2100">
                  <a:solidFill>
                    <a:schemeClr val="lt1"/>
                  </a:solidFill>
                  <a:latin typeface="Calibri"/>
                  <a:ea typeface="Calibri"/>
                  <a:cs typeface="Calibri"/>
                  <a:sym typeface="Calibri"/>
                </a:rPr>
                <a:t>Phase 3 </a:t>
              </a:r>
              <a:endParaRPr/>
            </a:p>
            <a:p>
              <a:pPr marL="0" marR="0" lvl="0" indent="0" algn="ctr" rtl="0">
                <a:lnSpc>
                  <a:spcPct val="90000"/>
                </a:lnSpc>
                <a:spcBef>
                  <a:spcPts val="735"/>
                </a:spcBef>
                <a:spcAft>
                  <a:spcPts val="0"/>
                </a:spcAft>
                <a:buClr>
                  <a:schemeClr val="lt1"/>
                </a:buClr>
                <a:buSzPts val="2100"/>
                <a:buFont typeface="Calibri"/>
                <a:buNone/>
              </a:pPr>
              <a:r>
                <a:rPr lang="en-US" sz="2100">
                  <a:solidFill>
                    <a:schemeClr val="lt1"/>
                  </a:solidFill>
                  <a:latin typeface="Calibri"/>
                  <a:ea typeface="Calibri"/>
                  <a:cs typeface="Calibri"/>
                  <a:sym typeface="Calibri"/>
                </a:rPr>
                <a:t>Approach and Entry</a:t>
              </a:r>
              <a:endParaRPr sz="2100">
                <a:solidFill>
                  <a:schemeClr val="lt1"/>
                </a:solidFill>
                <a:latin typeface="Calibri"/>
                <a:ea typeface="Calibri"/>
                <a:cs typeface="Calibri"/>
                <a:sym typeface="Calibri"/>
              </a:endParaRPr>
            </a:p>
          </p:txBody>
        </p:sp>
        <p:sp>
          <p:nvSpPr>
            <p:cNvPr id="537" name="Google Shape;537;p24"/>
            <p:cNvSpPr/>
            <p:nvPr/>
          </p:nvSpPr>
          <p:spPr>
            <a:xfrm>
              <a:off x="7095006" y="2188023"/>
              <a:ext cx="2626109" cy="1050443"/>
            </a:xfrm>
            <a:prstGeom prst="chevron">
              <a:avLst>
                <a:gd name="adj" fmla="val 5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24"/>
            <p:cNvSpPr txBox="1"/>
            <p:nvPr/>
          </p:nvSpPr>
          <p:spPr>
            <a:xfrm>
              <a:off x="7620228" y="2188023"/>
              <a:ext cx="1575666" cy="1050443"/>
            </a:xfrm>
            <a:prstGeom prst="rect">
              <a:avLst/>
            </a:prstGeom>
            <a:noFill/>
            <a:ln>
              <a:noFill/>
            </a:ln>
          </p:spPr>
          <p:txBody>
            <a:bodyPr spcFirstLastPara="1" wrap="square" lIns="84000" tIns="28000" rIns="28000" bIns="28000" anchor="ctr" anchorCtr="0">
              <a:noAutofit/>
            </a:bodyPr>
            <a:lstStyle/>
            <a:p>
              <a:pPr marL="0" marR="0" lvl="0" indent="0" algn="ctr" rtl="0">
                <a:lnSpc>
                  <a:spcPct val="90000"/>
                </a:lnSpc>
                <a:spcBef>
                  <a:spcPts val="0"/>
                </a:spcBef>
                <a:spcAft>
                  <a:spcPts val="0"/>
                </a:spcAft>
                <a:buClr>
                  <a:schemeClr val="lt1"/>
                </a:buClr>
                <a:buSzPts val="2100"/>
                <a:buFont typeface="Calibri"/>
                <a:buNone/>
              </a:pPr>
              <a:r>
                <a:rPr lang="en-US" sz="2100">
                  <a:solidFill>
                    <a:schemeClr val="lt1"/>
                  </a:solidFill>
                  <a:latin typeface="Calibri"/>
                  <a:ea typeface="Calibri"/>
                  <a:cs typeface="Calibri"/>
                  <a:sym typeface="Calibri"/>
                </a:rPr>
                <a:t>Phase 4</a:t>
              </a:r>
              <a:endParaRPr/>
            </a:p>
            <a:p>
              <a:pPr marL="0" marR="0" lvl="0" indent="0" algn="ctr" rtl="0">
                <a:lnSpc>
                  <a:spcPct val="90000"/>
                </a:lnSpc>
                <a:spcBef>
                  <a:spcPts val="735"/>
                </a:spcBef>
                <a:spcAft>
                  <a:spcPts val="0"/>
                </a:spcAft>
                <a:buClr>
                  <a:schemeClr val="lt1"/>
                </a:buClr>
                <a:buSzPts val="2100"/>
                <a:buFont typeface="Calibri"/>
                <a:buNone/>
              </a:pPr>
              <a:r>
                <a:rPr lang="en-US" sz="2100">
                  <a:solidFill>
                    <a:schemeClr val="lt1"/>
                  </a:solidFill>
                  <a:latin typeface="Calibri"/>
                  <a:ea typeface="Calibri"/>
                  <a:cs typeface="Calibri"/>
                  <a:sym typeface="Calibri"/>
                </a:rPr>
                <a:t>Systematic Search</a:t>
              </a:r>
              <a:endParaRPr sz="2100">
                <a:solidFill>
                  <a:schemeClr val="lt1"/>
                </a:solidFill>
                <a:latin typeface="Calibri"/>
                <a:ea typeface="Calibri"/>
                <a:cs typeface="Calibri"/>
                <a:sym typeface="Calibri"/>
              </a:endParaRPr>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42"/>
        <p:cNvGrpSpPr/>
        <p:nvPr/>
      </p:nvGrpSpPr>
      <p:grpSpPr>
        <a:xfrm>
          <a:off x="0" y="0"/>
          <a:ext cx="0" cy="0"/>
          <a:chOff x="0" y="0"/>
          <a:chExt cx="0" cy="0"/>
        </a:xfrm>
      </p:grpSpPr>
      <p:sp>
        <p:nvSpPr>
          <p:cNvPr id="543" name="Google Shape;543;p25"/>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Arial"/>
              <a:ea typeface="Arial"/>
              <a:cs typeface="Arial"/>
              <a:sym typeface="Arial"/>
            </a:endParaRPr>
          </a:p>
        </p:txBody>
      </p:sp>
      <p:sp>
        <p:nvSpPr>
          <p:cNvPr id="544" name="Google Shape;544;p25"/>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Arial"/>
              <a:ea typeface="Arial"/>
              <a:cs typeface="Arial"/>
              <a:sym typeface="Arial"/>
            </a:endParaRPr>
          </a:p>
        </p:txBody>
      </p:sp>
      <p:sp>
        <p:nvSpPr>
          <p:cNvPr id="545" name="Google Shape;545;p25"/>
          <p:cNvSpPr txBox="1">
            <a:spLocks noGrp="1"/>
          </p:cNvSpPr>
          <p:nvPr>
            <p:ph type="title"/>
          </p:nvPr>
        </p:nvSpPr>
        <p:spPr>
          <a:xfrm>
            <a:off x="1824037" y="15871"/>
            <a:ext cx="8543925" cy="62813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3200"/>
              <a:buFont typeface="Century Gothic"/>
              <a:buNone/>
            </a:pPr>
            <a:r>
              <a:rPr lang="en-US" sz="3200">
                <a:solidFill>
                  <a:srgbClr val="0070C0"/>
                </a:solidFill>
              </a:rPr>
              <a:t>Phases of a Building Search</a:t>
            </a:r>
            <a:endParaRPr/>
          </a:p>
        </p:txBody>
      </p:sp>
      <p:grpSp>
        <p:nvGrpSpPr>
          <p:cNvPr id="546" name="Google Shape;546;p25"/>
          <p:cNvGrpSpPr/>
          <p:nvPr/>
        </p:nvGrpSpPr>
        <p:grpSpPr>
          <a:xfrm>
            <a:off x="1143001" y="1487786"/>
            <a:ext cx="9725627" cy="3890250"/>
            <a:chOff x="0" y="768120"/>
            <a:chExt cx="9725627" cy="3890250"/>
          </a:xfrm>
        </p:grpSpPr>
        <p:sp>
          <p:nvSpPr>
            <p:cNvPr id="547" name="Google Shape;547;p25"/>
            <p:cNvSpPr/>
            <p:nvPr/>
          </p:nvSpPr>
          <p:spPr>
            <a:xfrm>
              <a:off x="0" y="768120"/>
              <a:ext cx="9725627" cy="3890250"/>
            </a:xfrm>
            <a:prstGeom prst="chevron">
              <a:avLst>
                <a:gd name="adj" fmla="val 5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25"/>
            <p:cNvSpPr txBox="1"/>
            <p:nvPr/>
          </p:nvSpPr>
          <p:spPr>
            <a:xfrm>
              <a:off x="1945125" y="768120"/>
              <a:ext cx="5835377" cy="3890250"/>
            </a:xfrm>
            <a:prstGeom prst="rect">
              <a:avLst/>
            </a:prstGeom>
            <a:noFill/>
            <a:ln>
              <a:noFill/>
            </a:ln>
          </p:spPr>
          <p:txBody>
            <a:bodyPr spcFirstLastPara="1" wrap="square" lIns="260025" tIns="86675" rIns="86675" bIns="86675" anchor="ctr" anchorCtr="0">
              <a:noAutofit/>
            </a:bodyPr>
            <a:lstStyle/>
            <a:p>
              <a:pPr marL="0" marR="0" lvl="0" indent="0" algn="ctr" rtl="0">
                <a:lnSpc>
                  <a:spcPct val="90000"/>
                </a:lnSpc>
                <a:spcBef>
                  <a:spcPts val="0"/>
                </a:spcBef>
                <a:spcAft>
                  <a:spcPts val="0"/>
                </a:spcAft>
                <a:buClr>
                  <a:schemeClr val="lt1"/>
                </a:buClr>
                <a:buSzPts val="6500"/>
                <a:buFont typeface="Calibri"/>
                <a:buNone/>
              </a:pPr>
              <a:r>
                <a:rPr lang="en-US" sz="6500">
                  <a:solidFill>
                    <a:schemeClr val="lt1"/>
                  </a:solidFill>
                  <a:latin typeface="Calibri"/>
                  <a:ea typeface="Calibri"/>
                  <a:cs typeface="Calibri"/>
                  <a:sym typeface="Calibri"/>
                </a:rPr>
                <a:t>Phase 2</a:t>
              </a:r>
              <a:endParaRPr/>
            </a:p>
            <a:p>
              <a:pPr marL="0" marR="0" lvl="0" indent="0" algn="ctr" rtl="0">
                <a:lnSpc>
                  <a:spcPct val="90000"/>
                </a:lnSpc>
                <a:spcBef>
                  <a:spcPts val="2275"/>
                </a:spcBef>
                <a:spcAft>
                  <a:spcPts val="0"/>
                </a:spcAft>
                <a:buClr>
                  <a:schemeClr val="lt1"/>
                </a:buClr>
                <a:buSzPts val="6500"/>
                <a:buFont typeface="Calibri"/>
                <a:buNone/>
              </a:pPr>
              <a:r>
                <a:rPr lang="en-US" sz="6500">
                  <a:solidFill>
                    <a:schemeClr val="lt1"/>
                  </a:solidFill>
                  <a:latin typeface="Calibri"/>
                  <a:ea typeface="Calibri"/>
                  <a:cs typeface="Calibri"/>
                  <a:sym typeface="Calibri"/>
                </a:rPr>
                <a:t>Isolate</a:t>
              </a:r>
              <a:endParaRPr sz="6500">
                <a:solidFill>
                  <a:schemeClr val="lt1"/>
                </a:solidFill>
                <a:latin typeface="Calibri"/>
                <a:ea typeface="Calibri"/>
                <a:cs typeface="Calibri"/>
                <a:sym typeface="Calibri"/>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52"/>
        <p:cNvGrpSpPr/>
        <p:nvPr/>
      </p:nvGrpSpPr>
      <p:grpSpPr>
        <a:xfrm>
          <a:off x="0" y="0"/>
          <a:ext cx="0" cy="0"/>
          <a:chOff x="0" y="0"/>
          <a:chExt cx="0" cy="0"/>
        </a:xfrm>
      </p:grpSpPr>
      <p:sp>
        <p:nvSpPr>
          <p:cNvPr id="553" name="Google Shape;553;p26"/>
          <p:cNvSpPr/>
          <p:nvPr/>
        </p:nvSpPr>
        <p:spPr>
          <a:xfrm>
            <a:off x="271956" y="1656253"/>
            <a:ext cx="3894930" cy="5068637"/>
          </a:xfrm>
          <a:prstGeom prst="rect">
            <a:avLst/>
          </a:prstGeom>
          <a:noFill/>
          <a:ln>
            <a:noFill/>
          </a:ln>
        </p:spPr>
        <p:txBody>
          <a:bodyPr spcFirstLastPara="1" wrap="square" lIns="0" tIns="0" rIns="0" bIns="0" anchor="t" anchorCtr="0">
            <a:noAutofit/>
          </a:bodyPr>
          <a:lstStyle/>
          <a:p>
            <a:pPr marL="457200" marR="0" lvl="0" indent="-457200" algn="l" rtl="0">
              <a:lnSpc>
                <a:spcPct val="107000"/>
              </a:lnSpc>
              <a:spcBef>
                <a:spcPts val="0"/>
              </a:spcBef>
              <a:spcAft>
                <a:spcPts val="0"/>
              </a:spcAft>
              <a:buClr>
                <a:srgbClr val="000000"/>
              </a:buClr>
              <a:buSzPts val="2800"/>
              <a:buFont typeface="Arial"/>
              <a:buChar char="•"/>
            </a:pPr>
            <a:r>
              <a:rPr lang="en-US" sz="2800">
                <a:solidFill>
                  <a:srgbClr val="000000"/>
                </a:solidFill>
                <a:latin typeface="Century Gothic"/>
                <a:ea typeface="Century Gothic"/>
                <a:cs typeface="Century Gothic"/>
                <a:sym typeface="Century Gothic"/>
              </a:rPr>
              <a:t>Isolation using a flat figure of 8 technique. </a:t>
            </a:r>
            <a:endParaRPr/>
          </a:p>
          <a:p>
            <a:pPr marL="457200" marR="0" lvl="0" indent="-457200" algn="l" rtl="0">
              <a:lnSpc>
                <a:spcPct val="107000"/>
              </a:lnSpc>
              <a:spcBef>
                <a:spcPts val="800"/>
              </a:spcBef>
              <a:spcAft>
                <a:spcPts val="0"/>
              </a:spcAft>
              <a:buClr>
                <a:srgbClr val="000000"/>
              </a:buClr>
              <a:buSzPts val="2800"/>
              <a:buFont typeface="Arial"/>
              <a:buChar char="•"/>
            </a:pPr>
            <a:r>
              <a:rPr lang="en-US" sz="2800">
                <a:solidFill>
                  <a:srgbClr val="000000"/>
                </a:solidFill>
                <a:latin typeface="Century Gothic"/>
                <a:ea typeface="Century Gothic"/>
                <a:cs typeface="Century Gothic"/>
                <a:sym typeface="Century Gothic"/>
              </a:rPr>
              <a:t>Used to identify physical link (CW).</a:t>
            </a:r>
            <a:endParaRPr/>
          </a:p>
          <a:p>
            <a:pPr marL="457200" marR="0" lvl="0" indent="-457200" algn="l" rtl="0">
              <a:lnSpc>
                <a:spcPct val="107000"/>
              </a:lnSpc>
              <a:spcBef>
                <a:spcPts val="800"/>
              </a:spcBef>
              <a:spcAft>
                <a:spcPts val="0"/>
              </a:spcAft>
              <a:buClr>
                <a:srgbClr val="000000"/>
              </a:buClr>
              <a:buSzPts val="2800"/>
              <a:buFont typeface="Arial"/>
              <a:buChar char="•"/>
            </a:pPr>
            <a:r>
              <a:rPr lang="en-US" sz="2800">
                <a:solidFill>
                  <a:srgbClr val="000000"/>
                </a:solidFill>
                <a:latin typeface="Century Gothic"/>
                <a:ea typeface="Century Gothic"/>
                <a:cs typeface="Century Gothic"/>
                <a:sym typeface="Century Gothic"/>
              </a:rPr>
              <a:t>Identify possible threats.</a:t>
            </a:r>
            <a:endParaRPr/>
          </a:p>
          <a:p>
            <a:pPr marL="457200" marR="0" lvl="0" indent="-457200" algn="l" rtl="0">
              <a:lnSpc>
                <a:spcPct val="107000"/>
              </a:lnSpc>
              <a:spcBef>
                <a:spcPts val="800"/>
              </a:spcBef>
              <a:spcAft>
                <a:spcPts val="0"/>
              </a:spcAft>
              <a:buClr>
                <a:srgbClr val="000000"/>
              </a:buClr>
              <a:buSzPts val="2800"/>
              <a:buFont typeface="Arial"/>
              <a:buChar char="•"/>
            </a:pPr>
            <a:r>
              <a:rPr lang="en-US" sz="2800">
                <a:solidFill>
                  <a:srgbClr val="000000"/>
                </a:solidFill>
                <a:latin typeface="Century Gothic"/>
                <a:ea typeface="Century Gothic"/>
                <a:cs typeface="Century Gothic"/>
                <a:sym typeface="Century Gothic"/>
              </a:rPr>
              <a:t>Identify possible alternative entry points.</a:t>
            </a:r>
            <a:endParaRPr/>
          </a:p>
          <a:p>
            <a:pPr marL="457200" marR="0" lvl="0" indent="-279400" algn="l" rtl="0">
              <a:lnSpc>
                <a:spcPct val="107000"/>
              </a:lnSpc>
              <a:spcBef>
                <a:spcPts val="800"/>
              </a:spcBef>
              <a:spcAft>
                <a:spcPts val="0"/>
              </a:spcAft>
              <a:buClr>
                <a:schemeClr val="dk1"/>
              </a:buClr>
              <a:buSzPts val="2800"/>
              <a:buFont typeface="Arial"/>
              <a:buNone/>
            </a:pPr>
            <a:endParaRPr sz="2800">
              <a:solidFill>
                <a:srgbClr val="000000"/>
              </a:solidFill>
              <a:latin typeface="Century Gothic"/>
              <a:ea typeface="Century Gothic"/>
              <a:cs typeface="Century Gothic"/>
              <a:sym typeface="Century Gothic"/>
            </a:endParaRPr>
          </a:p>
        </p:txBody>
      </p:sp>
      <p:sp>
        <p:nvSpPr>
          <p:cNvPr id="554" name="Google Shape;554;p26"/>
          <p:cNvSpPr/>
          <p:nvPr/>
        </p:nvSpPr>
        <p:spPr>
          <a:xfrm>
            <a:off x="1525978" y="1342883"/>
            <a:ext cx="1568450" cy="480695"/>
          </a:xfrm>
          <a:prstGeom prst="rect">
            <a:avLst/>
          </a:prstGeom>
          <a:noFill/>
          <a:ln>
            <a:noFill/>
          </a:ln>
        </p:spPr>
        <p:txBody>
          <a:bodyPr spcFirstLastPara="1" wrap="square" lIns="0" tIns="0" rIns="0" bIns="0" anchor="t" anchorCtr="0">
            <a:noAutofit/>
          </a:bodyPr>
          <a:lstStyle/>
          <a:p>
            <a:pPr marL="0" marR="0" lvl="0" indent="0" algn="l" rtl="0">
              <a:lnSpc>
                <a:spcPct val="107000"/>
              </a:lnSpc>
              <a:spcBef>
                <a:spcPts val="0"/>
              </a:spcBef>
              <a:spcAft>
                <a:spcPts val="0"/>
              </a:spcAft>
              <a:buNone/>
            </a:pPr>
            <a:endParaRPr sz="1100">
              <a:solidFill>
                <a:srgbClr val="000000"/>
              </a:solidFill>
              <a:latin typeface="Times New Roman"/>
              <a:ea typeface="Times New Roman"/>
              <a:cs typeface="Times New Roman"/>
              <a:sym typeface="Times New Roman"/>
            </a:endParaRPr>
          </a:p>
        </p:txBody>
      </p:sp>
      <p:grpSp>
        <p:nvGrpSpPr>
          <p:cNvPr id="555" name="Google Shape;555;p26"/>
          <p:cNvGrpSpPr/>
          <p:nvPr/>
        </p:nvGrpSpPr>
        <p:grpSpPr>
          <a:xfrm>
            <a:off x="1435366" y="873441"/>
            <a:ext cx="9321271" cy="5111116"/>
            <a:chOff x="0" y="0"/>
            <a:chExt cx="8604335" cy="5111496"/>
          </a:xfrm>
        </p:grpSpPr>
        <p:sp>
          <p:nvSpPr>
            <p:cNvPr id="556" name="Google Shape;556;p26"/>
            <p:cNvSpPr/>
            <p:nvPr/>
          </p:nvSpPr>
          <p:spPr>
            <a:xfrm>
              <a:off x="0" y="142169"/>
              <a:ext cx="1448129" cy="481035"/>
            </a:xfrm>
            <a:prstGeom prst="rect">
              <a:avLst/>
            </a:prstGeom>
            <a:noFill/>
            <a:ln>
              <a:noFill/>
            </a:ln>
          </p:spPr>
          <p:txBody>
            <a:bodyPr spcFirstLastPara="1" wrap="square" lIns="0" tIns="0" rIns="0" bIns="0" anchor="t" anchorCtr="0">
              <a:noAutofit/>
            </a:bodyPr>
            <a:lstStyle/>
            <a:p>
              <a:pPr marL="0" marR="0" lvl="0" indent="0" algn="l" rtl="0">
                <a:lnSpc>
                  <a:spcPct val="107000"/>
                </a:lnSpc>
                <a:spcBef>
                  <a:spcPts val="0"/>
                </a:spcBef>
                <a:spcAft>
                  <a:spcPts val="0"/>
                </a:spcAft>
                <a:buNone/>
              </a:pPr>
              <a:endParaRPr sz="1100">
                <a:solidFill>
                  <a:srgbClr val="000000"/>
                </a:solidFill>
                <a:latin typeface="Calibri"/>
                <a:ea typeface="Calibri"/>
                <a:cs typeface="Calibri"/>
                <a:sym typeface="Calibri"/>
              </a:endParaRPr>
            </a:p>
          </p:txBody>
        </p:sp>
        <p:sp>
          <p:nvSpPr>
            <p:cNvPr id="557" name="Google Shape;557;p26"/>
            <p:cNvSpPr/>
            <p:nvPr/>
          </p:nvSpPr>
          <p:spPr>
            <a:xfrm>
              <a:off x="2660735" y="32004"/>
              <a:ext cx="1524" cy="5003292"/>
            </a:xfrm>
            <a:custGeom>
              <a:avLst/>
              <a:gdLst/>
              <a:ahLst/>
              <a:cxnLst/>
              <a:rect l="l" t="t" r="r" b="b"/>
              <a:pathLst>
                <a:path w="1524" h="5003292" extrusionOk="0">
                  <a:moveTo>
                    <a:pt x="0" y="5003292"/>
                  </a:moveTo>
                  <a:lnTo>
                    <a:pt x="1524" y="0"/>
                  </a:lnTo>
                </a:path>
              </a:pathLst>
            </a:custGeom>
            <a:noFill/>
            <a:ln w="25900" cap="rnd" cmpd="sng">
              <a:solidFill>
                <a:srgbClr val="306500"/>
              </a:solidFill>
              <a:prstDash val="dashDot"/>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8" name="Google Shape;558;p26"/>
            <p:cNvSpPr/>
            <p:nvPr/>
          </p:nvSpPr>
          <p:spPr>
            <a:xfrm>
              <a:off x="8383356" y="32004"/>
              <a:ext cx="10668" cy="3992880"/>
            </a:xfrm>
            <a:custGeom>
              <a:avLst/>
              <a:gdLst/>
              <a:ahLst/>
              <a:cxnLst/>
              <a:rect l="l" t="t" r="r" b="b"/>
              <a:pathLst>
                <a:path w="10668" h="3992880" extrusionOk="0">
                  <a:moveTo>
                    <a:pt x="0" y="0"/>
                  </a:moveTo>
                  <a:lnTo>
                    <a:pt x="10668" y="3992880"/>
                  </a:lnTo>
                </a:path>
              </a:pathLst>
            </a:custGeom>
            <a:noFill/>
            <a:ln w="25900" cap="rnd" cmpd="sng">
              <a:solidFill>
                <a:srgbClr val="306500"/>
              </a:solidFill>
              <a:prstDash val="dashDot"/>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9" name="Google Shape;559;p26"/>
            <p:cNvSpPr/>
            <p:nvPr/>
          </p:nvSpPr>
          <p:spPr>
            <a:xfrm>
              <a:off x="2660735" y="3297936"/>
              <a:ext cx="5862828" cy="73152"/>
            </a:xfrm>
            <a:custGeom>
              <a:avLst/>
              <a:gdLst/>
              <a:ahLst/>
              <a:cxnLst/>
              <a:rect l="l" t="t" r="r" b="b"/>
              <a:pathLst>
                <a:path w="5862828" h="73152" extrusionOk="0">
                  <a:moveTo>
                    <a:pt x="5862828" y="0"/>
                  </a:moveTo>
                  <a:lnTo>
                    <a:pt x="0" y="73152"/>
                  </a:lnTo>
                </a:path>
              </a:pathLst>
            </a:custGeom>
            <a:noFill/>
            <a:ln w="25900" cap="rnd" cmpd="sng">
              <a:solidFill>
                <a:srgbClr val="306500"/>
              </a:solidFill>
              <a:prstDash val="dashDot"/>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0" name="Google Shape;560;p26"/>
            <p:cNvSpPr/>
            <p:nvPr/>
          </p:nvSpPr>
          <p:spPr>
            <a:xfrm>
              <a:off x="7447897" y="3255119"/>
              <a:ext cx="399567" cy="491528"/>
            </a:xfrm>
            <a:custGeom>
              <a:avLst/>
              <a:gdLst/>
              <a:ahLst/>
              <a:cxnLst/>
              <a:rect l="l" t="t" r="r" b="b"/>
              <a:pathLst>
                <a:path w="399567" h="491528" extrusionOk="0">
                  <a:moveTo>
                    <a:pt x="188023" y="0"/>
                  </a:moveTo>
                  <a:cubicBezTo>
                    <a:pt x="311569" y="45796"/>
                    <a:pt x="390220" y="135789"/>
                    <a:pt x="394906" y="236728"/>
                  </a:cubicBezTo>
                  <a:cubicBezTo>
                    <a:pt x="399567" y="337693"/>
                    <a:pt x="329502" y="434556"/>
                    <a:pt x="210693" y="491528"/>
                  </a:cubicBezTo>
                  <a:lnTo>
                    <a:pt x="368" y="259004"/>
                  </a:lnTo>
                  <a:cubicBezTo>
                    <a:pt x="2324" y="258064"/>
                    <a:pt x="3505" y="256451"/>
                    <a:pt x="3429" y="254788"/>
                  </a:cubicBezTo>
                  <a:cubicBezTo>
                    <a:pt x="3315" y="253149"/>
                    <a:pt x="2032" y="251638"/>
                    <a:pt x="0" y="250889"/>
                  </a:cubicBezTo>
                  <a:lnTo>
                    <a:pt x="188023" y="0"/>
                  </a:lnTo>
                  <a:close/>
                </a:path>
              </a:pathLst>
            </a:custGeom>
            <a:solidFill>
              <a:srgbClr val="FFFF00">
                <a:alpha val="49803"/>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1" name="Google Shape;561;p26"/>
            <p:cNvSpPr/>
            <p:nvPr/>
          </p:nvSpPr>
          <p:spPr>
            <a:xfrm>
              <a:off x="7447897" y="3255119"/>
              <a:ext cx="399567" cy="491528"/>
            </a:xfrm>
            <a:custGeom>
              <a:avLst/>
              <a:gdLst/>
              <a:ahLst/>
              <a:cxnLst/>
              <a:rect l="l" t="t" r="r" b="b"/>
              <a:pathLst>
                <a:path w="399567" h="491528" extrusionOk="0">
                  <a:moveTo>
                    <a:pt x="0" y="250889"/>
                  </a:moveTo>
                  <a:cubicBezTo>
                    <a:pt x="2032" y="251638"/>
                    <a:pt x="3315" y="253149"/>
                    <a:pt x="3429" y="254788"/>
                  </a:cubicBezTo>
                  <a:cubicBezTo>
                    <a:pt x="3505" y="256451"/>
                    <a:pt x="2324" y="258064"/>
                    <a:pt x="368" y="259004"/>
                  </a:cubicBezTo>
                  <a:lnTo>
                    <a:pt x="210693" y="491528"/>
                  </a:lnTo>
                  <a:cubicBezTo>
                    <a:pt x="329502" y="434556"/>
                    <a:pt x="399567" y="337693"/>
                    <a:pt x="394906" y="236728"/>
                  </a:cubicBezTo>
                  <a:cubicBezTo>
                    <a:pt x="390220" y="135789"/>
                    <a:pt x="311569" y="45796"/>
                    <a:pt x="188023" y="0"/>
                  </a:cubicBezTo>
                  <a:lnTo>
                    <a:pt x="0" y="250889"/>
                  </a:lnTo>
                  <a:close/>
                </a:path>
              </a:pathLst>
            </a:custGeom>
            <a:noFill/>
            <a:ln w="9525" cap="flat" cmpd="sng">
              <a:solidFill>
                <a:srgbClr val="00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2" name="Google Shape;562;p26"/>
            <p:cNvSpPr/>
            <p:nvPr/>
          </p:nvSpPr>
          <p:spPr>
            <a:xfrm>
              <a:off x="2641882" y="3561516"/>
              <a:ext cx="82550" cy="68123"/>
            </a:xfrm>
            <a:custGeom>
              <a:avLst/>
              <a:gdLst/>
              <a:ahLst/>
              <a:cxnLst/>
              <a:rect l="l" t="t" r="r" b="b"/>
              <a:pathLst>
                <a:path w="82550" h="68123" extrusionOk="0">
                  <a:moveTo>
                    <a:pt x="45682" y="3048"/>
                  </a:moveTo>
                  <a:cubicBezTo>
                    <a:pt x="67132" y="6096"/>
                    <a:pt x="82550" y="22453"/>
                    <a:pt x="80124" y="39573"/>
                  </a:cubicBezTo>
                  <a:cubicBezTo>
                    <a:pt x="77686" y="56705"/>
                    <a:pt x="58318" y="68123"/>
                    <a:pt x="36868" y="65074"/>
                  </a:cubicBezTo>
                  <a:cubicBezTo>
                    <a:pt x="15418" y="62026"/>
                    <a:pt x="0" y="45669"/>
                    <a:pt x="2438" y="28537"/>
                  </a:cubicBezTo>
                  <a:cubicBezTo>
                    <a:pt x="4877" y="11404"/>
                    <a:pt x="24232" y="0"/>
                    <a:pt x="45682" y="3048"/>
                  </a:cubicBezTo>
                  <a:close/>
                </a:path>
              </a:pathLst>
            </a:custGeom>
            <a:solidFill>
              <a:srgbClr val="3366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3" name="Google Shape;563;p26"/>
            <p:cNvSpPr/>
            <p:nvPr/>
          </p:nvSpPr>
          <p:spPr>
            <a:xfrm>
              <a:off x="5836526" y="3515213"/>
              <a:ext cx="82550" cy="68123"/>
            </a:xfrm>
            <a:custGeom>
              <a:avLst/>
              <a:gdLst/>
              <a:ahLst/>
              <a:cxnLst/>
              <a:rect l="l" t="t" r="r" b="b"/>
              <a:pathLst>
                <a:path w="82550" h="68123" extrusionOk="0">
                  <a:moveTo>
                    <a:pt x="2438" y="28537"/>
                  </a:moveTo>
                  <a:cubicBezTo>
                    <a:pt x="4877" y="11405"/>
                    <a:pt x="24232" y="0"/>
                    <a:pt x="45682" y="3048"/>
                  </a:cubicBezTo>
                  <a:cubicBezTo>
                    <a:pt x="67132" y="6096"/>
                    <a:pt x="82550" y="22454"/>
                    <a:pt x="80124" y="39573"/>
                  </a:cubicBezTo>
                  <a:cubicBezTo>
                    <a:pt x="77686" y="56705"/>
                    <a:pt x="58318" y="68123"/>
                    <a:pt x="36868" y="65075"/>
                  </a:cubicBezTo>
                  <a:cubicBezTo>
                    <a:pt x="15418" y="62027"/>
                    <a:pt x="0" y="45669"/>
                    <a:pt x="2438" y="28537"/>
                  </a:cubicBezTo>
                  <a:close/>
                </a:path>
              </a:pathLst>
            </a:custGeom>
            <a:noFill/>
            <a:ln w="952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4" name="Google Shape;564;p26"/>
            <p:cNvSpPr/>
            <p:nvPr/>
          </p:nvSpPr>
          <p:spPr>
            <a:xfrm>
              <a:off x="6703542" y="3259454"/>
              <a:ext cx="403961" cy="489357"/>
            </a:xfrm>
            <a:custGeom>
              <a:avLst/>
              <a:gdLst/>
              <a:ahLst/>
              <a:cxnLst/>
              <a:rect l="l" t="t" r="r" b="b"/>
              <a:pathLst>
                <a:path w="403961" h="489357" extrusionOk="0">
                  <a:moveTo>
                    <a:pt x="173000" y="0"/>
                  </a:moveTo>
                  <a:cubicBezTo>
                    <a:pt x="299021" y="38481"/>
                    <a:pt x="382804" y="123723"/>
                    <a:pt x="393408" y="224206"/>
                  </a:cubicBezTo>
                  <a:cubicBezTo>
                    <a:pt x="403961" y="324727"/>
                    <a:pt x="339687" y="425526"/>
                    <a:pt x="224422" y="489357"/>
                  </a:cubicBezTo>
                  <a:lnTo>
                    <a:pt x="851" y="269545"/>
                  </a:lnTo>
                  <a:cubicBezTo>
                    <a:pt x="2743" y="268491"/>
                    <a:pt x="3823" y="266815"/>
                    <a:pt x="3658" y="265150"/>
                  </a:cubicBezTo>
                  <a:cubicBezTo>
                    <a:pt x="3442" y="263525"/>
                    <a:pt x="2070" y="262103"/>
                    <a:pt x="0" y="261468"/>
                  </a:cubicBezTo>
                  <a:lnTo>
                    <a:pt x="173000" y="0"/>
                  </a:lnTo>
                  <a:close/>
                </a:path>
              </a:pathLst>
            </a:custGeom>
            <a:solidFill>
              <a:srgbClr val="FFFF00">
                <a:alpha val="49803"/>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5" name="Google Shape;565;p26"/>
            <p:cNvSpPr/>
            <p:nvPr/>
          </p:nvSpPr>
          <p:spPr>
            <a:xfrm>
              <a:off x="6703542" y="3259454"/>
              <a:ext cx="403961" cy="489357"/>
            </a:xfrm>
            <a:custGeom>
              <a:avLst/>
              <a:gdLst/>
              <a:ahLst/>
              <a:cxnLst/>
              <a:rect l="l" t="t" r="r" b="b"/>
              <a:pathLst>
                <a:path w="403961" h="489357" extrusionOk="0">
                  <a:moveTo>
                    <a:pt x="0" y="261468"/>
                  </a:moveTo>
                  <a:cubicBezTo>
                    <a:pt x="2070" y="262103"/>
                    <a:pt x="3442" y="263525"/>
                    <a:pt x="3658" y="265151"/>
                  </a:cubicBezTo>
                  <a:cubicBezTo>
                    <a:pt x="3823" y="266814"/>
                    <a:pt x="2743" y="268491"/>
                    <a:pt x="851" y="269545"/>
                  </a:cubicBezTo>
                  <a:lnTo>
                    <a:pt x="224422" y="489357"/>
                  </a:lnTo>
                  <a:cubicBezTo>
                    <a:pt x="339687" y="425526"/>
                    <a:pt x="403961" y="324726"/>
                    <a:pt x="393408" y="224206"/>
                  </a:cubicBezTo>
                  <a:cubicBezTo>
                    <a:pt x="382804" y="123723"/>
                    <a:pt x="299021" y="38481"/>
                    <a:pt x="173000" y="0"/>
                  </a:cubicBezTo>
                  <a:lnTo>
                    <a:pt x="0" y="261468"/>
                  </a:lnTo>
                  <a:close/>
                </a:path>
              </a:pathLst>
            </a:custGeom>
            <a:noFill/>
            <a:ln w="9525" cap="flat" cmpd="sng">
              <a:solidFill>
                <a:srgbClr val="00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6" name="Google Shape;566;p26"/>
            <p:cNvSpPr/>
            <p:nvPr/>
          </p:nvSpPr>
          <p:spPr>
            <a:xfrm>
              <a:off x="6676334" y="3491601"/>
              <a:ext cx="63487" cy="79134"/>
            </a:xfrm>
            <a:custGeom>
              <a:avLst/>
              <a:gdLst/>
              <a:ahLst/>
              <a:cxnLst/>
              <a:rect l="l" t="t" r="r" b="b"/>
              <a:pathLst>
                <a:path w="63487" h="79134" extrusionOk="0">
                  <a:moveTo>
                    <a:pt x="30962" y="343"/>
                  </a:moveTo>
                  <a:cubicBezTo>
                    <a:pt x="48260" y="0"/>
                    <a:pt x="62623" y="17285"/>
                    <a:pt x="63055" y="38938"/>
                  </a:cubicBezTo>
                  <a:cubicBezTo>
                    <a:pt x="63487" y="60604"/>
                    <a:pt x="49822" y="78448"/>
                    <a:pt x="32524" y="78791"/>
                  </a:cubicBezTo>
                  <a:cubicBezTo>
                    <a:pt x="15227" y="79134"/>
                    <a:pt x="864" y="61849"/>
                    <a:pt x="432" y="40196"/>
                  </a:cubicBezTo>
                  <a:cubicBezTo>
                    <a:pt x="0" y="18529"/>
                    <a:pt x="13665" y="686"/>
                    <a:pt x="30962" y="343"/>
                  </a:cubicBezTo>
                  <a:close/>
                </a:path>
              </a:pathLst>
            </a:custGeom>
            <a:solidFill>
              <a:srgbClr val="3366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7" name="Google Shape;567;p26"/>
            <p:cNvSpPr/>
            <p:nvPr/>
          </p:nvSpPr>
          <p:spPr>
            <a:xfrm>
              <a:off x="6676334" y="3491601"/>
              <a:ext cx="63487" cy="79134"/>
            </a:xfrm>
            <a:custGeom>
              <a:avLst/>
              <a:gdLst/>
              <a:ahLst/>
              <a:cxnLst/>
              <a:rect l="l" t="t" r="r" b="b"/>
              <a:pathLst>
                <a:path w="63487" h="79134" extrusionOk="0">
                  <a:moveTo>
                    <a:pt x="30962" y="343"/>
                  </a:moveTo>
                  <a:cubicBezTo>
                    <a:pt x="48260" y="0"/>
                    <a:pt x="62623" y="17285"/>
                    <a:pt x="63055" y="38938"/>
                  </a:cubicBezTo>
                  <a:cubicBezTo>
                    <a:pt x="63487" y="60604"/>
                    <a:pt x="49822" y="78448"/>
                    <a:pt x="32524" y="78791"/>
                  </a:cubicBezTo>
                  <a:cubicBezTo>
                    <a:pt x="15227" y="79134"/>
                    <a:pt x="864" y="61849"/>
                    <a:pt x="432" y="40196"/>
                  </a:cubicBezTo>
                  <a:cubicBezTo>
                    <a:pt x="0" y="18529"/>
                    <a:pt x="13665" y="686"/>
                    <a:pt x="30962" y="343"/>
                  </a:cubicBezTo>
                  <a:close/>
                </a:path>
              </a:pathLst>
            </a:custGeom>
            <a:noFill/>
            <a:ln w="952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8" name="Google Shape;568;p26"/>
            <p:cNvSpPr/>
            <p:nvPr/>
          </p:nvSpPr>
          <p:spPr>
            <a:xfrm>
              <a:off x="5905471" y="3272572"/>
              <a:ext cx="398463" cy="491770"/>
            </a:xfrm>
            <a:custGeom>
              <a:avLst/>
              <a:gdLst/>
              <a:ahLst/>
              <a:cxnLst/>
              <a:rect l="l" t="t" r="r" b="b"/>
              <a:pathLst>
                <a:path w="398463" h="491770" extrusionOk="0">
                  <a:moveTo>
                    <a:pt x="191084" y="0"/>
                  </a:moveTo>
                  <a:cubicBezTo>
                    <a:pt x="314071" y="47308"/>
                    <a:pt x="391604" y="138278"/>
                    <a:pt x="395059" y="239256"/>
                  </a:cubicBezTo>
                  <a:cubicBezTo>
                    <a:pt x="398463" y="340271"/>
                    <a:pt x="327215" y="436271"/>
                    <a:pt x="207709" y="491770"/>
                  </a:cubicBezTo>
                  <a:lnTo>
                    <a:pt x="279" y="256680"/>
                  </a:lnTo>
                  <a:cubicBezTo>
                    <a:pt x="2235" y="255766"/>
                    <a:pt x="3442" y="254165"/>
                    <a:pt x="3378" y="252502"/>
                  </a:cubicBezTo>
                  <a:cubicBezTo>
                    <a:pt x="3289" y="250863"/>
                    <a:pt x="2019" y="249339"/>
                    <a:pt x="0" y="248565"/>
                  </a:cubicBezTo>
                  <a:lnTo>
                    <a:pt x="191084" y="0"/>
                  </a:lnTo>
                  <a:close/>
                </a:path>
              </a:pathLst>
            </a:custGeom>
            <a:solidFill>
              <a:srgbClr val="FFFF00">
                <a:alpha val="49803"/>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69" name="Google Shape;569;p26"/>
            <p:cNvSpPr/>
            <p:nvPr/>
          </p:nvSpPr>
          <p:spPr>
            <a:xfrm>
              <a:off x="5905471" y="3272572"/>
              <a:ext cx="398463" cy="491769"/>
            </a:xfrm>
            <a:custGeom>
              <a:avLst/>
              <a:gdLst/>
              <a:ahLst/>
              <a:cxnLst/>
              <a:rect l="l" t="t" r="r" b="b"/>
              <a:pathLst>
                <a:path w="398463" h="491769" extrusionOk="0">
                  <a:moveTo>
                    <a:pt x="0" y="248564"/>
                  </a:moveTo>
                  <a:cubicBezTo>
                    <a:pt x="2019" y="249339"/>
                    <a:pt x="3289" y="250863"/>
                    <a:pt x="3378" y="252501"/>
                  </a:cubicBezTo>
                  <a:cubicBezTo>
                    <a:pt x="3442" y="254165"/>
                    <a:pt x="2235" y="255765"/>
                    <a:pt x="279" y="256680"/>
                  </a:cubicBezTo>
                  <a:lnTo>
                    <a:pt x="207709" y="491769"/>
                  </a:lnTo>
                  <a:cubicBezTo>
                    <a:pt x="327215" y="436270"/>
                    <a:pt x="398463" y="340271"/>
                    <a:pt x="395059" y="239255"/>
                  </a:cubicBezTo>
                  <a:cubicBezTo>
                    <a:pt x="391604" y="138278"/>
                    <a:pt x="314071" y="47308"/>
                    <a:pt x="191084" y="0"/>
                  </a:cubicBezTo>
                  <a:lnTo>
                    <a:pt x="0" y="248564"/>
                  </a:lnTo>
                  <a:close/>
                </a:path>
              </a:pathLst>
            </a:custGeom>
            <a:noFill/>
            <a:ln w="9525" cap="flat" cmpd="sng">
              <a:solidFill>
                <a:srgbClr val="00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0" name="Google Shape;570;p26"/>
            <p:cNvSpPr/>
            <p:nvPr/>
          </p:nvSpPr>
          <p:spPr>
            <a:xfrm>
              <a:off x="7400039" y="3487263"/>
              <a:ext cx="64783" cy="80111"/>
            </a:xfrm>
            <a:custGeom>
              <a:avLst/>
              <a:gdLst/>
              <a:ahLst/>
              <a:cxnLst/>
              <a:rect l="l" t="t" r="r" b="b"/>
              <a:pathLst>
                <a:path w="64783" h="80111" extrusionOk="0">
                  <a:moveTo>
                    <a:pt x="34392" y="876"/>
                  </a:moveTo>
                  <a:cubicBezTo>
                    <a:pt x="51664" y="1753"/>
                    <a:pt x="64783" y="20015"/>
                    <a:pt x="63678" y="41656"/>
                  </a:cubicBezTo>
                  <a:cubicBezTo>
                    <a:pt x="62573" y="63297"/>
                    <a:pt x="47676" y="80111"/>
                    <a:pt x="30391" y="79235"/>
                  </a:cubicBezTo>
                  <a:cubicBezTo>
                    <a:pt x="13119" y="78359"/>
                    <a:pt x="0" y="60096"/>
                    <a:pt x="1105" y="38456"/>
                  </a:cubicBezTo>
                  <a:cubicBezTo>
                    <a:pt x="2210" y="16828"/>
                    <a:pt x="17120" y="0"/>
                    <a:pt x="34392" y="876"/>
                  </a:cubicBezTo>
                  <a:close/>
                </a:path>
              </a:pathLst>
            </a:custGeom>
            <a:solidFill>
              <a:srgbClr val="3366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1" name="Google Shape;571;p26"/>
            <p:cNvSpPr/>
            <p:nvPr/>
          </p:nvSpPr>
          <p:spPr>
            <a:xfrm>
              <a:off x="7400039" y="3475688"/>
              <a:ext cx="64783" cy="80112"/>
            </a:xfrm>
            <a:custGeom>
              <a:avLst/>
              <a:gdLst/>
              <a:ahLst/>
              <a:cxnLst/>
              <a:rect l="l" t="t" r="r" b="b"/>
              <a:pathLst>
                <a:path w="64783" h="80112" extrusionOk="0">
                  <a:moveTo>
                    <a:pt x="34392" y="876"/>
                  </a:moveTo>
                  <a:cubicBezTo>
                    <a:pt x="51664" y="1753"/>
                    <a:pt x="64783" y="20015"/>
                    <a:pt x="63678" y="41656"/>
                  </a:cubicBezTo>
                  <a:cubicBezTo>
                    <a:pt x="62573" y="63297"/>
                    <a:pt x="47676" y="80112"/>
                    <a:pt x="30391" y="79235"/>
                  </a:cubicBezTo>
                  <a:cubicBezTo>
                    <a:pt x="13119" y="78359"/>
                    <a:pt x="0" y="60096"/>
                    <a:pt x="1105" y="38456"/>
                  </a:cubicBezTo>
                  <a:cubicBezTo>
                    <a:pt x="2210" y="16828"/>
                    <a:pt x="17120" y="0"/>
                    <a:pt x="34392" y="876"/>
                  </a:cubicBezTo>
                  <a:close/>
                </a:path>
              </a:pathLst>
            </a:custGeom>
            <a:noFill/>
            <a:ln w="952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2" name="Google Shape;572;p26"/>
            <p:cNvSpPr/>
            <p:nvPr/>
          </p:nvSpPr>
          <p:spPr>
            <a:xfrm>
              <a:off x="5254029" y="3299074"/>
              <a:ext cx="403390" cy="489788"/>
            </a:xfrm>
            <a:custGeom>
              <a:avLst/>
              <a:gdLst/>
              <a:ahLst/>
              <a:cxnLst/>
              <a:rect l="l" t="t" r="r" b="b"/>
              <a:pathLst>
                <a:path w="403390" h="489788" extrusionOk="0">
                  <a:moveTo>
                    <a:pt x="175285" y="0"/>
                  </a:moveTo>
                  <a:cubicBezTo>
                    <a:pt x="300965" y="39574"/>
                    <a:pt x="383997" y="125552"/>
                    <a:pt x="393713" y="226124"/>
                  </a:cubicBezTo>
                  <a:cubicBezTo>
                    <a:pt x="403390" y="326733"/>
                    <a:pt x="338239" y="426962"/>
                    <a:pt x="222415" y="489788"/>
                  </a:cubicBezTo>
                  <a:lnTo>
                    <a:pt x="775" y="268034"/>
                  </a:lnTo>
                  <a:cubicBezTo>
                    <a:pt x="2680" y="266992"/>
                    <a:pt x="3785" y="265316"/>
                    <a:pt x="3620" y="263665"/>
                  </a:cubicBezTo>
                  <a:cubicBezTo>
                    <a:pt x="3429" y="262039"/>
                    <a:pt x="2070" y="260591"/>
                    <a:pt x="0" y="259944"/>
                  </a:cubicBezTo>
                  <a:lnTo>
                    <a:pt x="175285" y="0"/>
                  </a:lnTo>
                  <a:close/>
                </a:path>
              </a:pathLst>
            </a:custGeom>
            <a:solidFill>
              <a:srgbClr val="FFFF00">
                <a:alpha val="49803"/>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3" name="Google Shape;573;p26"/>
            <p:cNvSpPr/>
            <p:nvPr/>
          </p:nvSpPr>
          <p:spPr>
            <a:xfrm>
              <a:off x="5260589" y="3259192"/>
              <a:ext cx="403390" cy="489788"/>
            </a:xfrm>
            <a:custGeom>
              <a:avLst/>
              <a:gdLst/>
              <a:ahLst/>
              <a:cxnLst/>
              <a:rect l="l" t="t" r="r" b="b"/>
              <a:pathLst>
                <a:path w="403390" h="489788" extrusionOk="0">
                  <a:moveTo>
                    <a:pt x="0" y="259943"/>
                  </a:moveTo>
                  <a:cubicBezTo>
                    <a:pt x="2070" y="260591"/>
                    <a:pt x="3429" y="262039"/>
                    <a:pt x="3620" y="263665"/>
                  </a:cubicBezTo>
                  <a:cubicBezTo>
                    <a:pt x="3785" y="265316"/>
                    <a:pt x="2680" y="266992"/>
                    <a:pt x="775" y="268033"/>
                  </a:cubicBezTo>
                  <a:lnTo>
                    <a:pt x="222415" y="489788"/>
                  </a:lnTo>
                  <a:cubicBezTo>
                    <a:pt x="338239" y="426961"/>
                    <a:pt x="403390" y="326733"/>
                    <a:pt x="393713" y="226123"/>
                  </a:cubicBezTo>
                  <a:cubicBezTo>
                    <a:pt x="383997" y="125552"/>
                    <a:pt x="300965" y="39573"/>
                    <a:pt x="175285" y="0"/>
                  </a:cubicBezTo>
                  <a:lnTo>
                    <a:pt x="0" y="259943"/>
                  </a:lnTo>
                  <a:close/>
                </a:path>
              </a:pathLst>
            </a:custGeom>
            <a:noFill/>
            <a:ln w="9525" cap="flat" cmpd="sng">
              <a:solidFill>
                <a:srgbClr val="00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4" name="Google Shape;574;p26"/>
            <p:cNvSpPr/>
            <p:nvPr/>
          </p:nvSpPr>
          <p:spPr>
            <a:xfrm>
              <a:off x="5233470" y="3490003"/>
              <a:ext cx="63131" cy="78842"/>
            </a:xfrm>
            <a:custGeom>
              <a:avLst/>
              <a:gdLst/>
              <a:ahLst/>
              <a:cxnLst/>
              <a:rect l="l" t="t" r="r" b="b"/>
              <a:pathLst>
                <a:path w="63131" h="78842" extrusionOk="0">
                  <a:moveTo>
                    <a:pt x="31128" y="191"/>
                  </a:moveTo>
                  <a:cubicBezTo>
                    <a:pt x="48425" y="0"/>
                    <a:pt x="62649" y="17399"/>
                    <a:pt x="62890" y="39065"/>
                  </a:cubicBezTo>
                  <a:cubicBezTo>
                    <a:pt x="63131" y="60732"/>
                    <a:pt x="49301" y="78461"/>
                    <a:pt x="32004" y="78651"/>
                  </a:cubicBezTo>
                  <a:cubicBezTo>
                    <a:pt x="14706" y="78842"/>
                    <a:pt x="483" y="61430"/>
                    <a:pt x="241" y="39764"/>
                  </a:cubicBezTo>
                  <a:cubicBezTo>
                    <a:pt x="0" y="18098"/>
                    <a:pt x="13830" y="381"/>
                    <a:pt x="31128" y="191"/>
                  </a:cubicBezTo>
                  <a:close/>
                </a:path>
              </a:pathLst>
            </a:custGeom>
            <a:solidFill>
              <a:srgbClr val="3366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5" name="Google Shape;575;p26"/>
            <p:cNvSpPr/>
            <p:nvPr/>
          </p:nvSpPr>
          <p:spPr>
            <a:xfrm>
              <a:off x="5233470" y="3490003"/>
              <a:ext cx="63131" cy="78842"/>
            </a:xfrm>
            <a:custGeom>
              <a:avLst/>
              <a:gdLst/>
              <a:ahLst/>
              <a:cxnLst/>
              <a:rect l="l" t="t" r="r" b="b"/>
              <a:pathLst>
                <a:path w="63131" h="78842" extrusionOk="0">
                  <a:moveTo>
                    <a:pt x="31128" y="191"/>
                  </a:moveTo>
                  <a:cubicBezTo>
                    <a:pt x="48425" y="0"/>
                    <a:pt x="62649" y="17399"/>
                    <a:pt x="62890" y="39065"/>
                  </a:cubicBezTo>
                  <a:cubicBezTo>
                    <a:pt x="63131" y="60732"/>
                    <a:pt x="49301" y="78461"/>
                    <a:pt x="32004" y="78651"/>
                  </a:cubicBezTo>
                  <a:cubicBezTo>
                    <a:pt x="14706" y="78842"/>
                    <a:pt x="483" y="61430"/>
                    <a:pt x="241" y="39764"/>
                  </a:cubicBezTo>
                  <a:cubicBezTo>
                    <a:pt x="0" y="18098"/>
                    <a:pt x="13830" y="381"/>
                    <a:pt x="31128" y="191"/>
                  </a:cubicBezTo>
                  <a:close/>
                </a:path>
              </a:pathLst>
            </a:custGeom>
            <a:noFill/>
            <a:ln w="952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6" name="Google Shape;576;p26"/>
            <p:cNvSpPr/>
            <p:nvPr/>
          </p:nvSpPr>
          <p:spPr>
            <a:xfrm>
              <a:off x="4573283" y="3237972"/>
              <a:ext cx="398069" cy="491833"/>
            </a:xfrm>
            <a:custGeom>
              <a:avLst/>
              <a:gdLst/>
              <a:ahLst/>
              <a:cxnLst/>
              <a:rect l="l" t="t" r="r" b="b"/>
              <a:pathLst>
                <a:path w="398069" h="491833" extrusionOk="0">
                  <a:moveTo>
                    <a:pt x="192164" y="0"/>
                  </a:moveTo>
                  <a:cubicBezTo>
                    <a:pt x="314935" y="47828"/>
                    <a:pt x="392075" y="139128"/>
                    <a:pt x="395084" y="240131"/>
                  </a:cubicBezTo>
                  <a:cubicBezTo>
                    <a:pt x="398069" y="341160"/>
                    <a:pt x="326403" y="436842"/>
                    <a:pt x="206667" y="491833"/>
                  </a:cubicBezTo>
                  <a:lnTo>
                    <a:pt x="241" y="255841"/>
                  </a:lnTo>
                  <a:cubicBezTo>
                    <a:pt x="2210" y="254939"/>
                    <a:pt x="3416" y="253340"/>
                    <a:pt x="3366" y="251676"/>
                  </a:cubicBezTo>
                  <a:cubicBezTo>
                    <a:pt x="3277" y="250037"/>
                    <a:pt x="2019" y="248514"/>
                    <a:pt x="0" y="247726"/>
                  </a:cubicBezTo>
                  <a:lnTo>
                    <a:pt x="192164" y="0"/>
                  </a:lnTo>
                  <a:close/>
                </a:path>
              </a:pathLst>
            </a:custGeom>
            <a:solidFill>
              <a:srgbClr val="FFFF00">
                <a:alpha val="49803"/>
              </a:srgb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7" name="Google Shape;577;p26"/>
            <p:cNvSpPr/>
            <p:nvPr/>
          </p:nvSpPr>
          <p:spPr>
            <a:xfrm>
              <a:off x="4573283" y="3237972"/>
              <a:ext cx="398069" cy="491833"/>
            </a:xfrm>
            <a:custGeom>
              <a:avLst/>
              <a:gdLst/>
              <a:ahLst/>
              <a:cxnLst/>
              <a:rect l="l" t="t" r="r" b="b"/>
              <a:pathLst>
                <a:path w="398069" h="491833" extrusionOk="0">
                  <a:moveTo>
                    <a:pt x="0" y="247726"/>
                  </a:moveTo>
                  <a:cubicBezTo>
                    <a:pt x="2019" y="248514"/>
                    <a:pt x="3277" y="250038"/>
                    <a:pt x="3366" y="251676"/>
                  </a:cubicBezTo>
                  <a:cubicBezTo>
                    <a:pt x="3416" y="253340"/>
                    <a:pt x="2210" y="254940"/>
                    <a:pt x="241" y="255842"/>
                  </a:cubicBezTo>
                  <a:lnTo>
                    <a:pt x="206667" y="491833"/>
                  </a:lnTo>
                  <a:cubicBezTo>
                    <a:pt x="326403" y="436842"/>
                    <a:pt x="398069" y="341160"/>
                    <a:pt x="395084" y="240132"/>
                  </a:cubicBezTo>
                  <a:cubicBezTo>
                    <a:pt x="392075" y="139129"/>
                    <a:pt x="314935" y="47828"/>
                    <a:pt x="192164" y="0"/>
                  </a:cubicBezTo>
                  <a:lnTo>
                    <a:pt x="0" y="247726"/>
                  </a:lnTo>
                  <a:close/>
                </a:path>
              </a:pathLst>
            </a:custGeom>
            <a:noFill/>
            <a:ln w="9525" cap="flat" cmpd="sng">
              <a:solidFill>
                <a:srgbClr val="00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8" name="Google Shape;578;p26"/>
            <p:cNvSpPr/>
            <p:nvPr/>
          </p:nvSpPr>
          <p:spPr>
            <a:xfrm>
              <a:off x="4544558" y="3456133"/>
              <a:ext cx="64948" cy="80252"/>
            </a:xfrm>
            <a:custGeom>
              <a:avLst/>
              <a:gdLst/>
              <a:ahLst/>
              <a:cxnLst/>
              <a:rect l="l" t="t" r="r" b="b"/>
              <a:pathLst>
                <a:path w="64948" h="80252" extrusionOk="0">
                  <a:moveTo>
                    <a:pt x="34646" y="953"/>
                  </a:moveTo>
                  <a:cubicBezTo>
                    <a:pt x="51917" y="1905"/>
                    <a:pt x="64948" y="20219"/>
                    <a:pt x="63754" y="41859"/>
                  </a:cubicBezTo>
                  <a:cubicBezTo>
                    <a:pt x="62560" y="63488"/>
                    <a:pt x="47587" y="80252"/>
                    <a:pt x="30315" y="79299"/>
                  </a:cubicBezTo>
                  <a:cubicBezTo>
                    <a:pt x="13030" y="78334"/>
                    <a:pt x="0" y="60020"/>
                    <a:pt x="1207" y="38392"/>
                  </a:cubicBezTo>
                  <a:cubicBezTo>
                    <a:pt x="2400" y="16764"/>
                    <a:pt x="17374" y="0"/>
                    <a:pt x="34646" y="953"/>
                  </a:cubicBezTo>
                  <a:close/>
                </a:path>
              </a:pathLst>
            </a:custGeom>
            <a:solidFill>
              <a:srgbClr val="3366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79" name="Google Shape;579;p26"/>
            <p:cNvSpPr/>
            <p:nvPr/>
          </p:nvSpPr>
          <p:spPr>
            <a:xfrm>
              <a:off x="4544558" y="3456133"/>
              <a:ext cx="64948" cy="80251"/>
            </a:xfrm>
            <a:custGeom>
              <a:avLst/>
              <a:gdLst/>
              <a:ahLst/>
              <a:cxnLst/>
              <a:rect l="l" t="t" r="r" b="b"/>
              <a:pathLst>
                <a:path w="64948" h="80251" extrusionOk="0">
                  <a:moveTo>
                    <a:pt x="34646" y="953"/>
                  </a:moveTo>
                  <a:cubicBezTo>
                    <a:pt x="51917" y="1905"/>
                    <a:pt x="64948" y="20219"/>
                    <a:pt x="63754" y="41859"/>
                  </a:cubicBezTo>
                  <a:cubicBezTo>
                    <a:pt x="62560" y="63488"/>
                    <a:pt x="47587" y="80251"/>
                    <a:pt x="30315" y="79299"/>
                  </a:cubicBezTo>
                  <a:cubicBezTo>
                    <a:pt x="13030" y="78334"/>
                    <a:pt x="0" y="60020"/>
                    <a:pt x="1207" y="38392"/>
                  </a:cubicBezTo>
                  <a:cubicBezTo>
                    <a:pt x="2400" y="16764"/>
                    <a:pt x="17374" y="0"/>
                    <a:pt x="34646" y="953"/>
                  </a:cubicBezTo>
                  <a:close/>
                </a:path>
              </a:pathLst>
            </a:custGeom>
            <a:noFill/>
            <a:ln w="952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0" name="Google Shape;580;p26"/>
            <p:cNvSpPr/>
            <p:nvPr/>
          </p:nvSpPr>
          <p:spPr>
            <a:xfrm>
              <a:off x="3058965" y="4638763"/>
              <a:ext cx="506832" cy="285778"/>
            </a:xfrm>
            <a:prstGeom prst="rect">
              <a:avLst/>
            </a:prstGeom>
            <a:noFill/>
            <a:ln>
              <a:noFill/>
            </a:ln>
          </p:spPr>
          <p:txBody>
            <a:bodyPr spcFirstLastPara="1" wrap="square" lIns="0" tIns="0" rIns="0" bIns="0" anchor="t" anchorCtr="0">
              <a:noAutofit/>
            </a:bodyPr>
            <a:lstStyle/>
            <a:p>
              <a:pPr marL="0" marR="0" lvl="0" indent="0" algn="l" rtl="0">
                <a:lnSpc>
                  <a:spcPct val="107000"/>
                </a:lnSpc>
                <a:spcBef>
                  <a:spcPts val="0"/>
                </a:spcBef>
                <a:spcAft>
                  <a:spcPts val="0"/>
                </a:spcAft>
                <a:buNone/>
              </a:pPr>
              <a:r>
                <a:rPr lang="en-US" sz="1800">
                  <a:solidFill>
                    <a:srgbClr val="000000"/>
                  </a:solidFill>
                  <a:latin typeface="Arial"/>
                  <a:ea typeface="Arial"/>
                  <a:cs typeface="Arial"/>
                  <a:sym typeface="Arial"/>
                </a:rPr>
                <a:t>ICP</a:t>
              </a:r>
              <a:endParaRPr sz="1100">
                <a:solidFill>
                  <a:srgbClr val="000000"/>
                </a:solidFill>
                <a:latin typeface="Calibri"/>
                <a:ea typeface="Calibri"/>
                <a:cs typeface="Calibri"/>
                <a:sym typeface="Calibri"/>
              </a:endParaRPr>
            </a:p>
          </p:txBody>
        </p:sp>
        <p:sp>
          <p:nvSpPr>
            <p:cNvPr id="581" name="Google Shape;581;p26"/>
            <p:cNvSpPr/>
            <p:nvPr/>
          </p:nvSpPr>
          <p:spPr>
            <a:xfrm>
              <a:off x="2741507" y="5038344"/>
              <a:ext cx="5862828" cy="73152"/>
            </a:xfrm>
            <a:custGeom>
              <a:avLst/>
              <a:gdLst/>
              <a:ahLst/>
              <a:cxnLst/>
              <a:rect l="l" t="t" r="r" b="b"/>
              <a:pathLst>
                <a:path w="5862828" h="73152" extrusionOk="0">
                  <a:moveTo>
                    <a:pt x="5862828" y="0"/>
                  </a:moveTo>
                  <a:lnTo>
                    <a:pt x="0" y="73152"/>
                  </a:lnTo>
                </a:path>
              </a:pathLst>
            </a:custGeom>
            <a:noFill/>
            <a:ln w="25900" cap="rnd" cmpd="sng">
              <a:solidFill>
                <a:srgbClr val="306500"/>
              </a:solidFill>
              <a:prstDash val="dashDot"/>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2" name="Google Shape;582;p26"/>
            <p:cNvSpPr/>
            <p:nvPr/>
          </p:nvSpPr>
          <p:spPr>
            <a:xfrm>
              <a:off x="8394023" y="4061460"/>
              <a:ext cx="0" cy="944880"/>
            </a:xfrm>
            <a:custGeom>
              <a:avLst/>
              <a:gdLst/>
              <a:ahLst/>
              <a:cxnLst/>
              <a:rect l="l" t="t" r="r" b="b"/>
              <a:pathLst>
                <a:path w="120000" h="944880" extrusionOk="0">
                  <a:moveTo>
                    <a:pt x="0" y="0"/>
                  </a:moveTo>
                  <a:lnTo>
                    <a:pt x="0" y="944880"/>
                  </a:lnTo>
                </a:path>
              </a:pathLst>
            </a:custGeom>
            <a:noFill/>
            <a:ln w="25900" cap="rnd" cmpd="sng">
              <a:solidFill>
                <a:srgbClr val="306500"/>
              </a:solidFill>
              <a:prstDash val="dashDot"/>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3" name="Google Shape;583;p26"/>
            <p:cNvSpPr/>
            <p:nvPr/>
          </p:nvSpPr>
          <p:spPr>
            <a:xfrm>
              <a:off x="2669879" y="0"/>
              <a:ext cx="5713476" cy="1524"/>
            </a:xfrm>
            <a:custGeom>
              <a:avLst/>
              <a:gdLst/>
              <a:ahLst/>
              <a:cxnLst/>
              <a:rect l="l" t="t" r="r" b="b"/>
              <a:pathLst>
                <a:path w="5713476" h="1524" extrusionOk="0">
                  <a:moveTo>
                    <a:pt x="5713476" y="0"/>
                  </a:moveTo>
                  <a:lnTo>
                    <a:pt x="0" y="1524"/>
                  </a:lnTo>
                </a:path>
              </a:pathLst>
            </a:custGeom>
            <a:noFill/>
            <a:ln w="25900" cap="rnd" cmpd="sng">
              <a:solidFill>
                <a:srgbClr val="306500"/>
              </a:solidFill>
              <a:prstDash val="dashDot"/>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4" name="Google Shape;584;p26"/>
            <p:cNvSpPr/>
            <p:nvPr/>
          </p:nvSpPr>
          <p:spPr>
            <a:xfrm>
              <a:off x="2779544" y="4277937"/>
              <a:ext cx="885711" cy="828332"/>
            </a:xfrm>
            <a:custGeom>
              <a:avLst/>
              <a:gdLst/>
              <a:ahLst/>
              <a:cxnLst/>
              <a:rect l="l" t="t" r="r" b="b"/>
              <a:pathLst>
                <a:path w="885711" h="828332" extrusionOk="0">
                  <a:moveTo>
                    <a:pt x="116649" y="137566"/>
                  </a:moveTo>
                  <a:cubicBezTo>
                    <a:pt x="233299" y="0"/>
                    <a:pt x="473913" y="12319"/>
                    <a:pt x="654063" y="165074"/>
                  </a:cubicBezTo>
                  <a:cubicBezTo>
                    <a:pt x="834225" y="317843"/>
                    <a:pt x="885711" y="553199"/>
                    <a:pt x="769061" y="690766"/>
                  </a:cubicBezTo>
                  <a:cubicBezTo>
                    <a:pt x="652412" y="828332"/>
                    <a:pt x="411797" y="816013"/>
                    <a:pt x="231635" y="663258"/>
                  </a:cubicBezTo>
                  <a:cubicBezTo>
                    <a:pt x="51486" y="510489"/>
                    <a:pt x="0" y="275133"/>
                    <a:pt x="116649" y="137566"/>
                  </a:cubicBezTo>
                  <a:close/>
                </a:path>
              </a:pathLst>
            </a:custGeom>
            <a:noFill/>
            <a:ln w="12700" cap="flat" cmpd="sng">
              <a:solidFill>
                <a:srgbClr val="3065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pic>
          <p:nvPicPr>
            <p:cNvPr id="585" name="Google Shape;585;p26"/>
            <p:cNvPicPr preferRelativeResize="0"/>
            <p:nvPr/>
          </p:nvPicPr>
          <p:blipFill rotWithShape="1">
            <a:blip r:embed="rId3">
              <a:alphaModFix/>
            </a:blip>
            <a:srcRect/>
            <a:stretch/>
          </p:blipFill>
          <p:spPr>
            <a:xfrm>
              <a:off x="7998545" y="3630930"/>
              <a:ext cx="426720" cy="798576"/>
            </a:xfrm>
            <a:prstGeom prst="rect">
              <a:avLst/>
            </a:prstGeom>
            <a:noFill/>
            <a:ln>
              <a:noFill/>
            </a:ln>
          </p:spPr>
        </p:pic>
        <p:sp>
          <p:nvSpPr>
            <p:cNvPr id="586" name="Google Shape;586;p26"/>
            <p:cNvSpPr/>
            <p:nvPr/>
          </p:nvSpPr>
          <p:spPr>
            <a:xfrm>
              <a:off x="8051886" y="3705314"/>
              <a:ext cx="320040" cy="652564"/>
            </a:xfrm>
            <a:custGeom>
              <a:avLst/>
              <a:gdLst/>
              <a:ahLst/>
              <a:cxnLst/>
              <a:rect l="l" t="t" r="r" b="b"/>
              <a:pathLst>
                <a:path w="320040" h="652564" extrusionOk="0">
                  <a:moveTo>
                    <a:pt x="80010" y="0"/>
                  </a:moveTo>
                  <a:lnTo>
                    <a:pt x="240030" y="0"/>
                  </a:lnTo>
                  <a:lnTo>
                    <a:pt x="240030" y="492544"/>
                  </a:lnTo>
                  <a:lnTo>
                    <a:pt x="320040" y="492544"/>
                  </a:lnTo>
                  <a:lnTo>
                    <a:pt x="160020" y="652564"/>
                  </a:lnTo>
                  <a:lnTo>
                    <a:pt x="0" y="492544"/>
                  </a:lnTo>
                  <a:lnTo>
                    <a:pt x="80010" y="492544"/>
                  </a:lnTo>
                  <a:lnTo>
                    <a:pt x="80010" y="0"/>
                  </a:lnTo>
                  <a:close/>
                </a:path>
              </a:pathLst>
            </a:custGeom>
            <a:solidFill>
              <a:srgbClr val="FF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7" name="Google Shape;587;p26"/>
            <p:cNvSpPr/>
            <p:nvPr/>
          </p:nvSpPr>
          <p:spPr>
            <a:xfrm>
              <a:off x="8131896" y="3675317"/>
              <a:ext cx="160020" cy="20002"/>
            </a:xfrm>
            <a:custGeom>
              <a:avLst/>
              <a:gdLst/>
              <a:ahLst/>
              <a:cxnLst/>
              <a:rect l="l" t="t" r="r" b="b"/>
              <a:pathLst>
                <a:path w="160020" h="20002" extrusionOk="0">
                  <a:moveTo>
                    <a:pt x="0" y="0"/>
                  </a:moveTo>
                  <a:lnTo>
                    <a:pt x="160020" y="0"/>
                  </a:lnTo>
                  <a:lnTo>
                    <a:pt x="160020" y="20002"/>
                  </a:lnTo>
                  <a:lnTo>
                    <a:pt x="0" y="20002"/>
                  </a:lnTo>
                  <a:lnTo>
                    <a:pt x="0" y="0"/>
                  </a:lnTo>
                </a:path>
              </a:pathLst>
            </a:custGeom>
            <a:solidFill>
              <a:srgbClr val="FF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8" name="Google Shape;588;p26"/>
            <p:cNvSpPr/>
            <p:nvPr/>
          </p:nvSpPr>
          <p:spPr>
            <a:xfrm>
              <a:off x="8131896" y="3655301"/>
              <a:ext cx="160020" cy="10008"/>
            </a:xfrm>
            <a:custGeom>
              <a:avLst/>
              <a:gdLst/>
              <a:ahLst/>
              <a:cxnLst/>
              <a:rect l="l" t="t" r="r" b="b"/>
              <a:pathLst>
                <a:path w="160020" h="10008" extrusionOk="0">
                  <a:moveTo>
                    <a:pt x="0" y="0"/>
                  </a:moveTo>
                  <a:lnTo>
                    <a:pt x="160020" y="0"/>
                  </a:lnTo>
                  <a:lnTo>
                    <a:pt x="160020" y="13"/>
                  </a:lnTo>
                  <a:lnTo>
                    <a:pt x="160020" y="10008"/>
                  </a:lnTo>
                  <a:lnTo>
                    <a:pt x="0" y="10008"/>
                  </a:lnTo>
                  <a:lnTo>
                    <a:pt x="0" y="0"/>
                  </a:lnTo>
                  <a:close/>
                </a:path>
              </a:pathLst>
            </a:custGeom>
            <a:solidFill>
              <a:srgbClr val="FF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89" name="Google Shape;589;p26"/>
            <p:cNvSpPr/>
            <p:nvPr/>
          </p:nvSpPr>
          <p:spPr>
            <a:xfrm>
              <a:off x="8131896" y="3655301"/>
              <a:ext cx="160020" cy="10008"/>
            </a:xfrm>
            <a:custGeom>
              <a:avLst/>
              <a:gdLst/>
              <a:ahLst/>
              <a:cxnLst/>
              <a:rect l="l" t="t" r="r" b="b"/>
              <a:pathLst>
                <a:path w="160020" h="10008" extrusionOk="0">
                  <a:moveTo>
                    <a:pt x="160020" y="10008"/>
                  </a:moveTo>
                  <a:lnTo>
                    <a:pt x="0" y="10008"/>
                  </a:lnTo>
                  <a:lnTo>
                    <a:pt x="0" y="0"/>
                  </a:lnTo>
                  <a:lnTo>
                    <a:pt x="160020" y="0"/>
                  </a:lnTo>
                  <a:close/>
                </a:path>
              </a:pathLst>
            </a:custGeom>
            <a:noFill/>
            <a:ln w="9525" cap="flat" cmpd="sng">
              <a:solidFill>
                <a:srgbClr val="FF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0" name="Google Shape;590;p26"/>
            <p:cNvSpPr/>
            <p:nvPr/>
          </p:nvSpPr>
          <p:spPr>
            <a:xfrm>
              <a:off x="8131896" y="3675317"/>
              <a:ext cx="160020" cy="20002"/>
            </a:xfrm>
            <a:custGeom>
              <a:avLst/>
              <a:gdLst/>
              <a:ahLst/>
              <a:cxnLst/>
              <a:rect l="l" t="t" r="r" b="b"/>
              <a:pathLst>
                <a:path w="160020" h="20002" extrusionOk="0">
                  <a:moveTo>
                    <a:pt x="160020" y="20002"/>
                  </a:moveTo>
                  <a:lnTo>
                    <a:pt x="0" y="20002"/>
                  </a:lnTo>
                  <a:lnTo>
                    <a:pt x="0" y="0"/>
                  </a:lnTo>
                  <a:lnTo>
                    <a:pt x="160020" y="0"/>
                  </a:lnTo>
                  <a:close/>
                </a:path>
              </a:pathLst>
            </a:custGeom>
            <a:noFill/>
            <a:ln w="9525" cap="flat" cmpd="sng">
              <a:solidFill>
                <a:srgbClr val="FF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1" name="Google Shape;591;p26"/>
            <p:cNvSpPr/>
            <p:nvPr/>
          </p:nvSpPr>
          <p:spPr>
            <a:xfrm>
              <a:off x="8051886" y="3705314"/>
              <a:ext cx="320040" cy="652564"/>
            </a:xfrm>
            <a:custGeom>
              <a:avLst/>
              <a:gdLst/>
              <a:ahLst/>
              <a:cxnLst/>
              <a:rect l="l" t="t" r="r" b="b"/>
              <a:pathLst>
                <a:path w="320040" h="652564" extrusionOk="0">
                  <a:moveTo>
                    <a:pt x="240030" y="0"/>
                  </a:moveTo>
                  <a:lnTo>
                    <a:pt x="240030" y="492544"/>
                  </a:lnTo>
                  <a:lnTo>
                    <a:pt x="320040" y="492544"/>
                  </a:lnTo>
                  <a:lnTo>
                    <a:pt x="160020" y="652564"/>
                  </a:lnTo>
                  <a:lnTo>
                    <a:pt x="0" y="492544"/>
                  </a:lnTo>
                  <a:lnTo>
                    <a:pt x="80010" y="492544"/>
                  </a:lnTo>
                  <a:lnTo>
                    <a:pt x="80010" y="0"/>
                  </a:lnTo>
                  <a:lnTo>
                    <a:pt x="240030" y="0"/>
                  </a:lnTo>
                  <a:close/>
                </a:path>
              </a:pathLst>
            </a:custGeom>
            <a:noFill/>
            <a:ln w="9525" cap="flat" cmpd="sng">
              <a:solidFill>
                <a:srgbClr val="FF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pic>
          <p:nvPicPr>
            <p:cNvPr id="592" name="Google Shape;592;p26"/>
            <p:cNvPicPr preferRelativeResize="0"/>
            <p:nvPr/>
          </p:nvPicPr>
          <p:blipFill rotWithShape="1">
            <a:blip r:embed="rId4">
              <a:alphaModFix/>
            </a:blip>
            <a:srcRect/>
            <a:stretch/>
          </p:blipFill>
          <p:spPr>
            <a:xfrm>
              <a:off x="5352881" y="2827782"/>
              <a:ext cx="798576" cy="428244"/>
            </a:xfrm>
            <a:prstGeom prst="rect">
              <a:avLst/>
            </a:prstGeom>
            <a:noFill/>
            <a:ln>
              <a:noFill/>
            </a:ln>
          </p:spPr>
        </p:pic>
        <p:sp>
          <p:nvSpPr>
            <p:cNvPr id="593" name="Google Shape;593;p26"/>
            <p:cNvSpPr/>
            <p:nvPr/>
          </p:nvSpPr>
          <p:spPr>
            <a:xfrm>
              <a:off x="5420229" y="2938653"/>
              <a:ext cx="20091" cy="160782"/>
            </a:xfrm>
            <a:custGeom>
              <a:avLst/>
              <a:gdLst/>
              <a:ahLst/>
              <a:cxnLst/>
              <a:rect l="l" t="t" r="r" b="b"/>
              <a:pathLst>
                <a:path w="20091" h="160782" extrusionOk="0">
                  <a:moveTo>
                    <a:pt x="0" y="0"/>
                  </a:moveTo>
                  <a:lnTo>
                    <a:pt x="20091" y="0"/>
                  </a:lnTo>
                  <a:lnTo>
                    <a:pt x="20091" y="160782"/>
                  </a:lnTo>
                  <a:lnTo>
                    <a:pt x="0" y="160782"/>
                  </a:lnTo>
                  <a:lnTo>
                    <a:pt x="0" y="0"/>
                  </a:lnTo>
                </a:path>
              </a:pathLst>
            </a:custGeom>
            <a:solidFill>
              <a:srgbClr val="FF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4" name="Google Shape;594;p26"/>
            <p:cNvSpPr/>
            <p:nvPr/>
          </p:nvSpPr>
          <p:spPr>
            <a:xfrm>
              <a:off x="5400125" y="2938653"/>
              <a:ext cx="10046" cy="160782"/>
            </a:xfrm>
            <a:custGeom>
              <a:avLst/>
              <a:gdLst/>
              <a:ahLst/>
              <a:cxnLst/>
              <a:rect l="l" t="t" r="r" b="b"/>
              <a:pathLst>
                <a:path w="10046" h="160782" extrusionOk="0">
                  <a:moveTo>
                    <a:pt x="0" y="0"/>
                  </a:moveTo>
                  <a:lnTo>
                    <a:pt x="10046" y="0"/>
                  </a:lnTo>
                  <a:lnTo>
                    <a:pt x="10046" y="160782"/>
                  </a:lnTo>
                  <a:lnTo>
                    <a:pt x="0" y="160782"/>
                  </a:lnTo>
                  <a:lnTo>
                    <a:pt x="0" y="0"/>
                  </a:lnTo>
                </a:path>
              </a:pathLst>
            </a:custGeom>
            <a:solidFill>
              <a:srgbClr val="FF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5" name="Google Shape;595;p26"/>
            <p:cNvSpPr/>
            <p:nvPr/>
          </p:nvSpPr>
          <p:spPr>
            <a:xfrm>
              <a:off x="5450366" y="2858262"/>
              <a:ext cx="652323" cy="321564"/>
            </a:xfrm>
            <a:custGeom>
              <a:avLst/>
              <a:gdLst/>
              <a:ahLst/>
              <a:cxnLst/>
              <a:rect l="l" t="t" r="r" b="b"/>
              <a:pathLst>
                <a:path w="652323" h="321564" extrusionOk="0">
                  <a:moveTo>
                    <a:pt x="491541" y="0"/>
                  </a:moveTo>
                  <a:lnTo>
                    <a:pt x="652323" y="160782"/>
                  </a:lnTo>
                  <a:lnTo>
                    <a:pt x="491541" y="321564"/>
                  </a:lnTo>
                  <a:lnTo>
                    <a:pt x="491541" y="241173"/>
                  </a:lnTo>
                  <a:lnTo>
                    <a:pt x="0" y="241173"/>
                  </a:lnTo>
                  <a:lnTo>
                    <a:pt x="0" y="80391"/>
                  </a:lnTo>
                  <a:lnTo>
                    <a:pt x="491541" y="80391"/>
                  </a:lnTo>
                  <a:lnTo>
                    <a:pt x="491541" y="0"/>
                  </a:lnTo>
                  <a:close/>
                </a:path>
              </a:pathLst>
            </a:custGeom>
            <a:solidFill>
              <a:srgbClr val="FF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6" name="Google Shape;596;p26"/>
            <p:cNvSpPr/>
            <p:nvPr/>
          </p:nvSpPr>
          <p:spPr>
            <a:xfrm>
              <a:off x="5400125" y="2938653"/>
              <a:ext cx="10046" cy="160782"/>
            </a:xfrm>
            <a:custGeom>
              <a:avLst/>
              <a:gdLst/>
              <a:ahLst/>
              <a:cxnLst/>
              <a:rect l="l" t="t" r="r" b="b"/>
              <a:pathLst>
                <a:path w="10046" h="160782" extrusionOk="0">
                  <a:moveTo>
                    <a:pt x="0" y="0"/>
                  </a:moveTo>
                  <a:lnTo>
                    <a:pt x="10046" y="0"/>
                  </a:lnTo>
                  <a:lnTo>
                    <a:pt x="10046" y="160782"/>
                  </a:lnTo>
                  <a:lnTo>
                    <a:pt x="0" y="160782"/>
                  </a:lnTo>
                  <a:close/>
                </a:path>
              </a:pathLst>
            </a:custGeom>
            <a:noFill/>
            <a:ln w="9525" cap="flat" cmpd="sng">
              <a:solidFill>
                <a:srgbClr val="FF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7" name="Google Shape;597;p26"/>
            <p:cNvSpPr/>
            <p:nvPr/>
          </p:nvSpPr>
          <p:spPr>
            <a:xfrm>
              <a:off x="5420229" y="2938653"/>
              <a:ext cx="20091" cy="160782"/>
            </a:xfrm>
            <a:custGeom>
              <a:avLst/>
              <a:gdLst/>
              <a:ahLst/>
              <a:cxnLst/>
              <a:rect l="l" t="t" r="r" b="b"/>
              <a:pathLst>
                <a:path w="20091" h="160782" extrusionOk="0">
                  <a:moveTo>
                    <a:pt x="0" y="0"/>
                  </a:moveTo>
                  <a:lnTo>
                    <a:pt x="20091" y="0"/>
                  </a:lnTo>
                  <a:lnTo>
                    <a:pt x="20091" y="160782"/>
                  </a:lnTo>
                  <a:lnTo>
                    <a:pt x="0" y="160782"/>
                  </a:lnTo>
                  <a:close/>
                </a:path>
              </a:pathLst>
            </a:custGeom>
            <a:noFill/>
            <a:ln w="9525" cap="flat" cmpd="sng">
              <a:solidFill>
                <a:srgbClr val="FF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8" name="Google Shape;598;p26"/>
            <p:cNvSpPr/>
            <p:nvPr/>
          </p:nvSpPr>
          <p:spPr>
            <a:xfrm>
              <a:off x="5450366" y="2858262"/>
              <a:ext cx="652323" cy="321564"/>
            </a:xfrm>
            <a:custGeom>
              <a:avLst/>
              <a:gdLst/>
              <a:ahLst/>
              <a:cxnLst/>
              <a:rect l="l" t="t" r="r" b="b"/>
              <a:pathLst>
                <a:path w="652323" h="321564" extrusionOk="0">
                  <a:moveTo>
                    <a:pt x="0" y="80391"/>
                  </a:moveTo>
                  <a:lnTo>
                    <a:pt x="491541" y="80391"/>
                  </a:lnTo>
                  <a:lnTo>
                    <a:pt x="491541" y="0"/>
                  </a:lnTo>
                  <a:lnTo>
                    <a:pt x="652323" y="160782"/>
                  </a:lnTo>
                  <a:lnTo>
                    <a:pt x="491541" y="321564"/>
                  </a:lnTo>
                  <a:lnTo>
                    <a:pt x="491541" y="241173"/>
                  </a:lnTo>
                  <a:lnTo>
                    <a:pt x="0" y="241173"/>
                  </a:lnTo>
                  <a:lnTo>
                    <a:pt x="0" y="80391"/>
                  </a:lnTo>
                  <a:close/>
                </a:path>
              </a:pathLst>
            </a:custGeom>
            <a:noFill/>
            <a:ln w="9525" cap="flat" cmpd="sng">
              <a:solidFill>
                <a:srgbClr val="FF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pic>
          <p:nvPicPr>
            <p:cNvPr id="599" name="Google Shape;599;p26"/>
            <p:cNvPicPr preferRelativeResize="0"/>
            <p:nvPr/>
          </p:nvPicPr>
          <p:blipFill rotWithShape="1">
            <a:blip r:embed="rId5">
              <a:alphaModFix/>
            </a:blip>
            <a:srcRect/>
            <a:stretch/>
          </p:blipFill>
          <p:spPr>
            <a:xfrm>
              <a:off x="2894669" y="1500378"/>
              <a:ext cx="426720" cy="800100"/>
            </a:xfrm>
            <a:prstGeom prst="rect">
              <a:avLst/>
            </a:prstGeom>
            <a:noFill/>
            <a:ln>
              <a:noFill/>
            </a:ln>
          </p:spPr>
        </p:pic>
        <p:sp>
          <p:nvSpPr>
            <p:cNvPr id="600" name="Google Shape;600;p26"/>
            <p:cNvSpPr/>
            <p:nvPr/>
          </p:nvSpPr>
          <p:spPr>
            <a:xfrm>
              <a:off x="2948009" y="1574762"/>
              <a:ext cx="320040" cy="654088"/>
            </a:xfrm>
            <a:custGeom>
              <a:avLst/>
              <a:gdLst/>
              <a:ahLst/>
              <a:cxnLst/>
              <a:rect l="l" t="t" r="r" b="b"/>
              <a:pathLst>
                <a:path w="320040" h="654088" extrusionOk="0">
                  <a:moveTo>
                    <a:pt x="80010" y="0"/>
                  </a:moveTo>
                  <a:lnTo>
                    <a:pt x="240030" y="0"/>
                  </a:lnTo>
                  <a:lnTo>
                    <a:pt x="240030" y="494068"/>
                  </a:lnTo>
                  <a:lnTo>
                    <a:pt x="320040" y="494068"/>
                  </a:lnTo>
                  <a:lnTo>
                    <a:pt x="160020" y="654088"/>
                  </a:lnTo>
                  <a:lnTo>
                    <a:pt x="0" y="494068"/>
                  </a:lnTo>
                  <a:lnTo>
                    <a:pt x="80010" y="494068"/>
                  </a:lnTo>
                  <a:lnTo>
                    <a:pt x="80010" y="0"/>
                  </a:lnTo>
                  <a:close/>
                </a:path>
              </a:pathLst>
            </a:custGeom>
            <a:solidFill>
              <a:srgbClr val="FF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01" name="Google Shape;601;p26"/>
            <p:cNvSpPr/>
            <p:nvPr/>
          </p:nvSpPr>
          <p:spPr>
            <a:xfrm>
              <a:off x="3028019" y="1544764"/>
              <a:ext cx="160020" cy="20003"/>
            </a:xfrm>
            <a:custGeom>
              <a:avLst/>
              <a:gdLst/>
              <a:ahLst/>
              <a:cxnLst/>
              <a:rect l="l" t="t" r="r" b="b"/>
              <a:pathLst>
                <a:path w="160020" h="20003" extrusionOk="0">
                  <a:moveTo>
                    <a:pt x="0" y="0"/>
                  </a:moveTo>
                  <a:lnTo>
                    <a:pt x="160020" y="0"/>
                  </a:lnTo>
                  <a:lnTo>
                    <a:pt x="160020" y="20003"/>
                  </a:lnTo>
                  <a:lnTo>
                    <a:pt x="0" y="20003"/>
                  </a:lnTo>
                  <a:lnTo>
                    <a:pt x="0" y="0"/>
                  </a:lnTo>
                </a:path>
              </a:pathLst>
            </a:custGeom>
            <a:solidFill>
              <a:srgbClr val="FF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02" name="Google Shape;602;p26"/>
            <p:cNvSpPr/>
            <p:nvPr/>
          </p:nvSpPr>
          <p:spPr>
            <a:xfrm>
              <a:off x="3028019" y="1524762"/>
              <a:ext cx="160020" cy="10008"/>
            </a:xfrm>
            <a:custGeom>
              <a:avLst/>
              <a:gdLst/>
              <a:ahLst/>
              <a:cxnLst/>
              <a:rect l="l" t="t" r="r" b="b"/>
              <a:pathLst>
                <a:path w="160020" h="10008" extrusionOk="0">
                  <a:moveTo>
                    <a:pt x="0" y="0"/>
                  </a:moveTo>
                  <a:lnTo>
                    <a:pt x="160020" y="0"/>
                  </a:lnTo>
                  <a:lnTo>
                    <a:pt x="160020" y="10008"/>
                  </a:lnTo>
                  <a:lnTo>
                    <a:pt x="0" y="10008"/>
                  </a:lnTo>
                  <a:lnTo>
                    <a:pt x="0" y="0"/>
                  </a:lnTo>
                </a:path>
              </a:pathLst>
            </a:custGeom>
            <a:solidFill>
              <a:srgbClr val="FF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03" name="Google Shape;603;p26"/>
            <p:cNvSpPr/>
            <p:nvPr/>
          </p:nvSpPr>
          <p:spPr>
            <a:xfrm>
              <a:off x="3028019" y="1524762"/>
              <a:ext cx="160020" cy="10008"/>
            </a:xfrm>
            <a:custGeom>
              <a:avLst/>
              <a:gdLst/>
              <a:ahLst/>
              <a:cxnLst/>
              <a:rect l="l" t="t" r="r" b="b"/>
              <a:pathLst>
                <a:path w="160020" h="10008" extrusionOk="0">
                  <a:moveTo>
                    <a:pt x="160020" y="10008"/>
                  </a:moveTo>
                  <a:lnTo>
                    <a:pt x="0" y="10008"/>
                  </a:lnTo>
                  <a:lnTo>
                    <a:pt x="0" y="0"/>
                  </a:lnTo>
                  <a:lnTo>
                    <a:pt x="160020" y="0"/>
                  </a:lnTo>
                  <a:close/>
                </a:path>
              </a:pathLst>
            </a:custGeom>
            <a:noFill/>
            <a:ln w="9525" cap="flat" cmpd="sng">
              <a:solidFill>
                <a:srgbClr val="FF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04" name="Google Shape;604;p26"/>
            <p:cNvSpPr/>
            <p:nvPr/>
          </p:nvSpPr>
          <p:spPr>
            <a:xfrm>
              <a:off x="3028019" y="1544764"/>
              <a:ext cx="160020" cy="20003"/>
            </a:xfrm>
            <a:custGeom>
              <a:avLst/>
              <a:gdLst/>
              <a:ahLst/>
              <a:cxnLst/>
              <a:rect l="l" t="t" r="r" b="b"/>
              <a:pathLst>
                <a:path w="160020" h="20003" extrusionOk="0">
                  <a:moveTo>
                    <a:pt x="160020" y="20003"/>
                  </a:moveTo>
                  <a:lnTo>
                    <a:pt x="0" y="20003"/>
                  </a:lnTo>
                  <a:lnTo>
                    <a:pt x="0" y="0"/>
                  </a:lnTo>
                  <a:lnTo>
                    <a:pt x="160020" y="0"/>
                  </a:lnTo>
                  <a:close/>
                </a:path>
              </a:pathLst>
            </a:custGeom>
            <a:noFill/>
            <a:ln w="9525" cap="flat" cmpd="sng">
              <a:solidFill>
                <a:srgbClr val="FF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05" name="Google Shape;605;p26"/>
            <p:cNvSpPr/>
            <p:nvPr/>
          </p:nvSpPr>
          <p:spPr>
            <a:xfrm>
              <a:off x="2948009" y="1574762"/>
              <a:ext cx="320040" cy="654088"/>
            </a:xfrm>
            <a:custGeom>
              <a:avLst/>
              <a:gdLst/>
              <a:ahLst/>
              <a:cxnLst/>
              <a:rect l="l" t="t" r="r" b="b"/>
              <a:pathLst>
                <a:path w="320040" h="654088" extrusionOk="0">
                  <a:moveTo>
                    <a:pt x="240030" y="0"/>
                  </a:moveTo>
                  <a:lnTo>
                    <a:pt x="240030" y="494068"/>
                  </a:lnTo>
                  <a:lnTo>
                    <a:pt x="320040" y="494068"/>
                  </a:lnTo>
                  <a:lnTo>
                    <a:pt x="160020" y="654088"/>
                  </a:lnTo>
                  <a:lnTo>
                    <a:pt x="0" y="494068"/>
                  </a:lnTo>
                  <a:lnTo>
                    <a:pt x="80010" y="494068"/>
                  </a:lnTo>
                  <a:lnTo>
                    <a:pt x="80010" y="0"/>
                  </a:lnTo>
                  <a:lnTo>
                    <a:pt x="240030" y="0"/>
                  </a:lnTo>
                  <a:close/>
                </a:path>
              </a:pathLst>
            </a:custGeom>
            <a:noFill/>
            <a:ln w="9525" cap="flat" cmpd="sng">
              <a:solidFill>
                <a:srgbClr val="FF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pic>
          <p:nvPicPr>
            <p:cNvPr id="606" name="Google Shape;606;p26"/>
            <p:cNvPicPr preferRelativeResize="0"/>
            <p:nvPr/>
          </p:nvPicPr>
          <p:blipFill rotWithShape="1">
            <a:blip r:embed="rId6">
              <a:alphaModFix/>
            </a:blip>
            <a:srcRect/>
            <a:stretch/>
          </p:blipFill>
          <p:spPr>
            <a:xfrm>
              <a:off x="5354405" y="44958"/>
              <a:ext cx="798576" cy="426720"/>
            </a:xfrm>
            <a:prstGeom prst="rect">
              <a:avLst/>
            </a:prstGeom>
            <a:noFill/>
            <a:ln>
              <a:noFill/>
            </a:ln>
          </p:spPr>
        </p:pic>
        <p:sp>
          <p:nvSpPr>
            <p:cNvPr id="607" name="Google Shape;607;p26"/>
            <p:cNvSpPr/>
            <p:nvPr/>
          </p:nvSpPr>
          <p:spPr>
            <a:xfrm>
              <a:off x="6095730" y="155448"/>
              <a:ext cx="10008" cy="160020"/>
            </a:xfrm>
            <a:custGeom>
              <a:avLst/>
              <a:gdLst/>
              <a:ahLst/>
              <a:cxnLst/>
              <a:rect l="l" t="t" r="r" b="b"/>
              <a:pathLst>
                <a:path w="10008" h="160020" extrusionOk="0">
                  <a:moveTo>
                    <a:pt x="0" y="0"/>
                  </a:moveTo>
                  <a:lnTo>
                    <a:pt x="10008" y="0"/>
                  </a:lnTo>
                  <a:lnTo>
                    <a:pt x="10008" y="160020"/>
                  </a:lnTo>
                  <a:lnTo>
                    <a:pt x="0" y="160020"/>
                  </a:lnTo>
                  <a:lnTo>
                    <a:pt x="0" y="0"/>
                  </a:lnTo>
                </a:path>
              </a:pathLst>
            </a:custGeom>
            <a:solidFill>
              <a:srgbClr val="FF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08" name="Google Shape;608;p26"/>
            <p:cNvSpPr/>
            <p:nvPr/>
          </p:nvSpPr>
          <p:spPr>
            <a:xfrm>
              <a:off x="6065732" y="155448"/>
              <a:ext cx="20003" cy="160020"/>
            </a:xfrm>
            <a:custGeom>
              <a:avLst/>
              <a:gdLst/>
              <a:ahLst/>
              <a:cxnLst/>
              <a:rect l="l" t="t" r="r" b="b"/>
              <a:pathLst>
                <a:path w="20003" h="160020" extrusionOk="0">
                  <a:moveTo>
                    <a:pt x="0" y="0"/>
                  </a:moveTo>
                  <a:lnTo>
                    <a:pt x="20003" y="0"/>
                  </a:lnTo>
                  <a:lnTo>
                    <a:pt x="20003" y="160020"/>
                  </a:lnTo>
                  <a:lnTo>
                    <a:pt x="0" y="160020"/>
                  </a:lnTo>
                  <a:lnTo>
                    <a:pt x="0" y="0"/>
                  </a:lnTo>
                </a:path>
              </a:pathLst>
            </a:custGeom>
            <a:solidFill>
              <a:srgbClr val="FF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09" name="Google Shape;609;p26"/>
            <p:cNvSpPr/>
            <p:nvPr/>
          </p:nvSpPr>
          <p:spPr>
            <a:xfrm>
              <a:off x="5403173" y="75438"/>
              <a:ext cx="652552" cy="320040"/>
            </a:xfrm>
            <a:custGeom>
              <a:avLst/>
              <a:gdLst/>
              <a:ahLst/>
              <a:cxnLst/>
              <a:rect l="l" t="t" r="r" b="b"/>
              <a:pathLst>
                <a:path w="652552" h="320040" extrusionOk="0">
                  <a:moveTo>
                    <a:pt x="160020" y="0"/>
                  </a:moveTo>
                  <a:lnTo>
                    <a:pt x="160020" y="80010"/>
                  </a:lnTo>
                  <a:lnTo>
                    <a:pt x="652552" y="80010"/>
                  </a:lnTo>
                  <a:lnTo>
                    <a:pt x="652552" y="240030"/>
                  </a:lnTo>
                  <a:lnTo>
                    <a:pt x="160020" y="240030"/>
                  </a:lnTo>
                  <a:lnTo>
                    <a:pt x="160020" y="320040"/>
                  </a:lnTo>
                  <a:lnTo>
                    <a:pt x="0" y="160020"/>
                  </a:lnTo>
                  <a:lnTo>
                    <a:pt x="160020" y="0"/>
                  </a:lnTo>
                  <a:close/>
                </a:path>
              </a:pathLst>
            </a:custGeom>
            <a:solidFill>
              <a:srgbClr val="FF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10" name="Google Shape;610;p26"/>
            <p:cNvSpPr/>
            <p:nvPr/>
          </p:nvSpPr>
          <p:spPr>
            <a:xfrm>
              <a:off x="6095730" y="155448"/>
              <a:ext cx="10008" cy="160020"/>
            </a:xfrm>
            <a:custGeom>
              <a:avLst/>
              <a:gdLst/>
              <a:ahLst/>
              <a:cxnLst/>
              <a:rect l="l" t="t" r="r" b="b"/>
              <a:pathLst>
                <a:path w="10008" h="160020" extrusionOk="0">
                  <a:moveTo>
                    <a:pt x="10008" y="160020"/>
                  </a:moveTo>
                  <a:lnTo>
                    <a:pt x="0" y="160020"/>
                  </a:lnTo>
                  <a:lnTo>
                    <a:pt x="0" y="0"/>
                  </a:lnTo>
                  <a:lnTo>
                    <a:pt x="10008" y="0"/>
                  </a:lnTo>
                  <a:close/>
                </a:path>
              </a:pathLst>
            </a:custGeom>
            <a:noFill/>
            <a:ln w="9525" cap="flat" cmpd="sng">
              <a:solidFill>
                <a:srgbClr val="FF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11" name="Google Shape;611;p26"/>
            <p:cNvSpPr/>
            <p:nvPr/>
          </p:nvSpPr>
          <p:spPr>
            <a:xfrm>
              <a:off x="6065732" y="155448"/>
              <a:ext cx="20003" cy="160020"/>
            </a:xfrm>
            <a:custGeom>
              <a:avLst/>
              <a:gdLst/>
              <a:ahLst/>
              <a:cxnLst/>
              <a:rect l="l" t="t" r="r" b="b"/>
              <a:pathLst>
                <a:path w="20003" h="160020" extrusionOk="0">
                  <a:moveTo>
                    <a:pt x="20003" y="160020"/>
                  </a:moveTo>
                  <a:lnTo>
                    <a:pt x="0" y="160020"/>
                  </a:lnTo>
                  <a:lnTo>
                    <a:pt x="0" y="0"/>
                  </a:lnTo>
                  <a:lnTo>
                    <a:pt x="20003" y="0"/>
                  </a:lnTo>
                  <a:close/>
                </a:path>
              </a:pathLst>
            </a:custGeom>
            <a:noFill/>
            <a:ln w="9525" cap="flat" cmpd="sng">
              <a:solidFill>
                <a:srgbClr val="FF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12" name="Google Shape;612;p26"/>
            <p:cNvSpPr/>
            <p:nvPr/>
          </p:nvSpPr>
          <p:spPr>
            <a:xfrm>
              <a:off x="5403173" y="75438"/>
              <a:ext cx="652552" cy="320040"/>
            </a:xfrm>
            <a:custGeom>
              <a:avLst/>
              <a:gdLst/>
              <a:ahLst/>
              <a:cxnLst/>
              <a:rect l="l" t="t" r="r" b="b"/>
              <a:pathLst>
                <a:path w="652552" h="320040" extrusionOk="0">
                  <a:moveTo>
                    <a:pt x="652552" y="240030"/>
                  </a:moveTo>
                  <a:lnTo>
                    <a:pt x="160020" y="240030"/>
                  </a:lnTo>
                  <a:lnTo>
                    <a:pt x="160020" y="320040"/>
                  </a:lnTo>
                  <a:lnTo>
                    <a:pt x="0" y="160020"/>
                  </a:lnTo>
                  <a:lnTo>
                    <a:pt x="160020" y="0"/>
                  </a:lnTo>
                  <a:lnTo>
                    <a:pt x="160020" y="80010"/>
                  </a:lnTo>
                  <a:lnTo>
                    <a:pt x="652552" y="80010"/>
                  </a:lnTo>
                  <a:lnTo>
                    <a:pt x="652552" y="240030"/>
                  </a:lnTo>
                  <a:close/>
                </a:path>
              </a:pathLst>
            </a:custGeom>
            <a:noFill/>
            <a:ln w="9525" cap="flat" cmpd="sng">
              <a:solidFill>
                <a:srgbClr val="FF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pic>
          <p:nvPicPr>
            <p:cNvPr id="613" name="Google Shape;613;p26"/>
            <p:cNvPicPr preferRelativeResize="0"/>
            <p:nvPr/>
          </p:nvPicPr>
          <p:blipFill rotWithShape="1">
            <a:blip r:embed="rId7">
              <a:alphaModFix/>
            </a:blip>
            <a:srcRect/>
            <a:stretch/>
          </p:blipFill>
          <p:spPr>
            <a:xfrm>
              <a:off x="7954350" y="1366266"/>
              <a:ext cx="426720" cy="798576"/>
            </a:xfrm>
            <a:prstGeom prst="rect">
              <a:avLst/>
            </a:prstGeom>
            <a:noFill/>
            <a:ln>
              <a:noFill/>
            </a:ln>
          </p:spPr>
        </p:pic>
        <p:sp>
          <p:nvSpPr>
            <p:cNvPr id="614" name="Google Shape;614;p26"/>
            <p:cNvSpPr/>
            <p:nvPr/>
          </p:nvSpPr>
          <p:spPr>
            <a:xfrm>
              <a:off x="8087700" y="2084731"/>
              <a:ext cx="160020" cy="10008"/>
            </a:xfrm>
            <a:custGeom>
              <a:avLst/>
              <a:gdLst/>
              <a:ahLst/>
              <a:cxnLst/>
              <a:rect l="l" t="t" r="r" b="b"/>
              <a:pathLst>
                <a:path w="160020" h="10008" extrusionOk="0">
                  <a:moveTo>
                    <a:pt x="0" y="0"/>
                  </a:moveTo>
                  <a:lnTo>
                    <a:pt x="160020" y="0"/>
                  </a:lnTo>
                  <a:lnTo>
                    <a:pt x="160020" y="10008"/>
                  </a:lnTo>
                  <a:lnTo>
                    <a:pt x="0" y="10008"/>
                  </a:lnTo>
                  <a:lnTo>
                    <a:pt x="0" y="0"/>
                  </a:lnTo>
                </a:path>
              </a:pathLst>
            </a:custGeom>
            <a:solidFill>
              <a:srgbClr val="FF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15" name="Google Shape;615;p26"/>
            <p:cNvSpPr/>
            <p:nvPr/>
          </p:nvSpPr>
          <p:spPr>
            <a:xfrm>
              <a:off x="8087700" y="2054733"/>
              <a:ext cx="160020" cy="20003"/>
            </a:xfrm>
            <a:custGeom>
              <a:avLst/>
              <a:gdLst/>
              <a:ahLst/>
              <a:cxnLst/>
              <a:rect l="l" t="t" r="r" b="b"/>
              <a:pathLst>
                <a:path w="160020" h="20003" extrusionOk="0">
                  <a:moveTo>
                    <a:pt x="0" y="0"/>
                  </a:moveTo>
                  <a:lnTo>
                    <a:pt x="160020" y="0"/>
                  </a:lnTo>
                  <a:lnTo>
                    <a:pt x="160020" y="20003"/>
                  </a:lnTo>
                  <a:lnTo>
                    <a:pt x="0" y="20003"/>
                  </a:lnTo>
                  <a:lnTo>
                    <a:pt x="0" y="0"/>
                  </a:lnTo>
                </a:path>
              </a:pathLst>
            </a:custGeom>
            <a:solidFill>
              <a:srgbClr val="FF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16" name="Google Shape;616;p26"/>
            <p:cNvSpPr/>
            <p:nvPr/>
          </p:nvSpPr>
          <p:spPr>
            <a:xfrm>
              <a:off x="8007690" y="1392174"/>
              <a:ext cx="320040" cy="652564"/>
            </a:xfrm>
            <a:custGeom>
              <a:avLst/>
              <a:gdLst/>
              <a:ahLst/>
              <a:cxnLst/>
              <a:rect l="l" t="t" r="r" b="b"/>
              <a:pathLst>
                <a:path w="320040" h="652564" extrusionOk="0">
                  <a:moveTo>
                    <a:pt x="160020" y="0"/>
                  </a:moveTo>
                  <a:lnTo>
                    <a:pt x="320040" y="160020"/>
                  </a:lnTo>
                  <a:lnTo>
                    <a:pt x="240030" y="160020"/>
                  </a:lnTo>
                  <a:lnTo>
                    <a:pt x="240030" y="652564"/>
                  </a:lnTo>
                  <a:lnTo>
                    <a:pt x="80010" y="652564"/>
                  </a:lnTo>
                  <a:lnTo>
                    <a:pt x="80010" y="160020"/>
                  </a:lnTo>
                  <a:lnTo>
                    <a:pt x="0" y="160020"/>
                  </a:lnTo>
                  <a:lnTo>
                    <a:pt x="160020" y="0"/>
                  </a:lnTo>
                  <a:close/>
                </a:path>
              </a:pathLst>
            </a:custGeom>
            <a:solidFill>
              <a:srgbClr val="FF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17" name="Google Shape;617;p26"/>
            <p:cNvSpPr/>
            <p:nvPr/>
          </p:nvSpPr>
          <p:spPr>
            <a:xfrm>
              <a:off x="8087700" y="2084731"/>
              <a:ext cx="160020" cy="10008"/>
            </a:xfrm>
            <a:custGeom>
              <a:avLst/>
              <a:gdLst/>
              <a:ahLst/>
              <a:cxnLst/>
              <a:rect l="l" t="t" r="r" b="b"/>
              <a:pathLst>
                <a:path w="160020" h="10008" extrusionOk="0">
                  <a:moveTo>
                    <a:pt x="0" y="0"/>
                  </a:moveTo>
                  <a:lnTo>
                    <a:pt x="160020" y="0"/>
                  </a:lnTo>
                  <a:lnTo>
                    <a:pt x="160020" y="10008"/>
                  </a:lnTo>
                  <a:lnTo>
                    <a:pt x="0" y="10008"/>
                  </a:lnTo>
                  <a:close/>
                </a:path>
              </a:pathLst>
            </a:custGeom>
            <a:noFill/>
            <a:ln w="9525" cap="flat" cmpd="sng">
              <a:solidFill>
                <a:srgbClr val="FF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18" name="Google Shape;618;p26"/>
            <p:cNvSpPr/>
            <p:nvPr/>
          </p:nvSpPr>
          <p:spPr>
            <a:xfrm>
              <a:off x="8087700" y="2054733"/>
              <a:ext cx="160020" cy="20003"/>
            </a:xfrm>
            <a:custGeom>
              <a:avLst/>
              <a:gdLst/>
              <a:ahLst/>
              <a:cxnLst/>
              <a:rect l="l" t="t" r="r" b="b"/>
              <a:pathLst>
                <a:path w="160020" h="20003" extrusionOk="0">
                  <a:moveTo>
                    <a:pt x="0" y="0"/>
                  </a:moveTo>
                  <a:lnTo>
                    <a:pt x="160020" y="0"/>
                  </a:lnTo>
                  <a:lnTo>
                    <a:pt x="160020" y="20003"/>
                  </a:lnTo>
                  <a:lnTo>
                    <a:pt x="0" y="20003"/>
                  </a:lnTo>
                  <a:close/>
                </a:path>
              </a:pathLst>
            </a:custGeom>
            <a:noFill/>
            <a:ln w="9525" cap="flat" cmpd="sng">
              <a:solidFill>
                <a:srgbClr val="FF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19" name="Google Shape;619;p26"/>
            <p:cNvSpPr/>
            <p:nvPr/>
          </p:nvSpPr>
          <p:spPr>
            <a:xfrm>
              <a:off x="8007690" y="1392174"/>
              <a:ext cx="320040" cy="652564"/>
            </a:xfrm>
            <a:custGeom>
              <a:avLst/>
              <a:gdLst/>
              <a:ahLst/>
              <a:cxnLst/>
              <a:rect l="l" t="t" r="r" b="b"/>
              <a:pathLst>
                <a:path w="320040" h="652564" extrusionOk="0">
                  <a:moveTo>
                    <a:pt x="80010" y="652564"/>
                  </a:moveTo>
                  <a:lnTo>
                    <a:pt x="80010" y="160020"/>
                  </a:lnTo>
                  <a:lnTo>
                    <a:pt x="0" y="160020"/>
                  </a:lnTo>
                  <a:lnTo>
                    <a:pt x="160020" y="0"/>
                  </a:lnTo>
                  <a:lnTo>
                    <a:pt x="320040" y="160020"/>
                  </a:lnTo>
                  <a:lnTo>
                    <a:pt x="240030" y="160020"/>
                  </a:lnTo>
                  <a:lnTo>
                    <a:pt x="240030" y="652564"/>
                  </a:lnTo>
                  <a:lnTo>
                    <a:pt x="80010" y="652564"/>
                  </a:lnTo>
                  <a:close/>
                </a:path>
              </a:pathLst>
            </a:custGeom>
            <a:noFill/>
            <a:ln w="9525" cap="flat" cmpd="sng">
              <a:solidFill>
                <a:srgbClr val="FF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pic>
          <p:nvPicPr>
            <p:cNvPr id="620" name="Google Shape;620;p26"/>
            <p:cNvPicPr preferRelativeResize="0"/>
            <p:nvPr/>
          </p:nvPicPr>
          <p:blipFill rotWithShape="1">
            <a:blip r:embed="rId8">
              <a:alphaModFix/>
            </a:blip>
            <a:srcRect/>
            <a:stretch/>
          </p:blipFill>
          <p:spPr>
            <a:xfrm>
              <a:off x="5380313" y="4539234"/>
              <a:ext cx="800100" cy="426720"/>
            </a:xfrm>
            <a:prstGeom prst="rect">
              <a:avLst/>
            </a:prstGeom>
            <a:noFill/>
            <a:ln>
              <a:noFill/>
            </a:ln>
          </p:spPr>
        </p:pic>
        <p:sp>
          <p:nvSpPr>
            <p:cNvPr id="621" name="Google Shape;621;p26"/>
            <p:cNvSpPr/>
            <p:nvPr/>
          </p:nvSpPr>
          <p:spPr>
            <a:xfrm>
              <a:off x="6123162" y="4649724"/>
              <a:ext cx="10008" cy="160020"/>
            </a:xfrm>
            <a:custGeom>
              <a:avLst/>
              <a:gdLst/>
              <a:ahLst/>
              <a:cxnLst/>
              <a:rect l="l" t="t" r="r" b="b"/>
              <a:pathLst>
                <a:path w="10008" h="160020" extrusionOk="0">
                  <a:moveTo>
                    <a:pt x="0" y="0"/>
                  </a:moveTo>
                  <a:lnTo>
                    <a:pt x="10008" y="0"/>
                  </a:lnTo>
                  <a:lnTo>
                    <a:pt x="10008" y="160020"/>
                  </a:lnTo>
                  <a:lnTo>
                    <a:pt x="0" y="160020"/>
                  </a:lnTo>
                  <a:lnTo>
                    <a:pt x="0" y="0"/>
                  </a:lnTo>
                </a:path>
              </a:pathLst>
            </a:custGeom>
            <a:solidFill>
              <a:srgbClr val="FF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22" name="Google Shape;622;p26"/>
            <p:cNvSpPr/>
            <p:nvPr/>
          </p:nvSpPr>
          <p:spPr>
            <a:xfrm>
              <a:off x="6093164" y="4649724"/>
              <a:ext cx="20003" cy="160020"/>
            </a:xfrm>
            <a:custGeom>
              <a:avLst/>
              <a:gdLst/>
              <a:ahLst/>
              <a:cxnLst/>
              <a:rect l="l" t="t" r="r" b="b"/>
              <a:pathLst>
                <a:path w="20003" h="160020" extrusionOk="0">
                  <a:moveTo>
                    <a:pt x="0" y="0"/>
                  </a:moveTo>
                  <a:lnTo>
                    <a:pt x="20003" y="0"/>
                  </a:lnTo>
                  <a:lnTo>
                    <a:pt x="20003" y="160020"/>
                  </a:lnTo>
                  <a:lnTo>
                    <a:pt x="0" y="160020"/>
                  </a:lnTo>
                  <a:lnTo>
                    <a:pt x="0" y="0"/>
                  </a:lnTo>
                </a:path>
              </a:pathLst>
            </a:custGeom>
            <a:solidFill>
              <a:srgbClr val="FF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23" name="Google Shape;623;p26"/>
            <p:cNvSpPr/>
            <p:nvPr/>
          </p:nvSpPr>
          <p:spPr>
            <a:xfrm>
              <a:off x="5429081" y="4569714"/>
              <a:ext cx="654088" cy="320040"/>
            </a:xfrm>
            <a:custGeom>
              <a:avLst/>
              <a:gdLst/>
              <a:ahLst/>
              <a:cxnLst/>
              <a:rect l="l" t="t" r="r" b="b"/>
              <a:pathLst>
                <a:path w="654088" h="320040" extrusionOk="0">
                  <a:moveTo>
                    <a:pt x="160020" y="0"/>
                  </a:moveTo>
                  <a:lnTo>
                    <a:pt x="160020" y="80010"/>
                  </a:lnTo>
                  <a:lnTo>
                    <a:pt x="654088" y="80010"/>
                  </a:lnTo>
                  <a:lnTo>
                    <a:pt x="654088" y="240030"/>
                  </a:lnTo>
                  <a:lnTo>
                    <a:pt x="160020" y="240030"/>
                  </a:lnTo>
                  <a:lnTo>
                    <a:pt x="160020" y="320040"/>
                  </a:lnTo>
                  <a:lnTo>
                    <a:pt x="0" y="160020"/>
                  </a:lnTo>
                  <a:lnTo>
                    <a:pt x="160020" y="0"/>
                  </a:lnTo>
                  <a:close/>
                </a:path>
              </a:pathLst>
            </a:custGeom>
            <a:solidFill>
              <a:srgbClr val="FF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24" name="Google Shape;624;p26"/>
            <p:cNvSpPr/>
            <p:nvPr/>
          </p:nvSpPr>
          <p:spPr>
            <a:xfrm>
              <a:off x="6123162" y="4649724"/>
              <a:ext cx="10008" cy="160020"/>
            </a:xfrm>
            <a:custGeom>
              <a:avLst/>
              <a:gdLst/>
              <a:ahLst/>
              <a:cxnLst/>
              <a:rect l="l" t="t" r="r" b="b"/>
              <a:pathLst>
                <a:path w="10008" h="160020" extrusionOk="0">
                  <a:moveTo>
                    <a:pt x="10008" y="160020"/>
                  </a:moveTo>
                  <a:lnTo>
                    <a:pt x="0" y="160020"/>
                  </a:lnTo>
                  <a:lnTo>
                    <a:pt x="0" y="0"/>
                  </a:lnTo>
                  <a:lnTo>
                    <a:pt x="10008" y="0"/>
                  </a:lnTo>
                  <a:close/>
                </a:path>
              </a:pathLst>
            </a:custGeom>
            <a:noFill/>
            <a:ln w="9525" cap="flat" cmpd="sng">
              <a:solidFill>
                <a:srgbClr val="FF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25" name="Google Shape;625;p26"/>
            <p:cNvSpPr/>
            <p:nvPr/>
          </p:nvSpPr>
          <p:spPr>
            <a:xfrm>
              <a:off x="6093164" y="4649724"/>
              <a:ext cx="20003" cy="160020"/>
            </a:xfrm>
            <a:custGeom>
              <a:avLst/>
              <a:gdLst/>
              <a:ahLst/>
              <a:cxnLst/>
              <a:rect l="l" t="t" r="r" b="b"/>
              <a:pathLst>
                <a:path w="20003" h="160020" extrusionOk="0">
                  <a:moveTo>
                    <a:pt x="20003" y="160020"/>
                  </a:moveTo>
                  <a:lnTo>
                    <a:pt x="0" y="160020"/>
                  </a:lnTo>
                  <a:lnTo>
                    <a:pt x="0" y="0"/>
                  </a:lnTo>
                  <a:lnTo>
                    <a:pt x="20003" y="0"/>
                  </a:lnTo>
                  <a:close/>
                </a:path>
              </a:pathLst>
            </a:custGeom>
            <a:noFill/>
            <a:ln w="9525" cap="flat" cmpd="sng">
              <a:solidFill>
                <a:srgbClr val="FF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26" name="Google Shape;626;p26"/>
            <p:cNvSpPr/>
            <p:nvPr/>
          </p:nvSpPr>
          <p:spPr>
            <a:xfrm>
              <a:off x="5429081" y="4569714"/>
              <a:ext cx="654088" cy="320040"/>
            </a:xfrm>
            <a:custGeom>
              <a:avLst/>
              <a:gdLst/>
              <a:ahLst/>
              <a:cxnLst/>
              <a:rect l="l" t="t" r="r" b="b"/>
              <a:pathLst>
                <a:path w="654088" h="320040" extrusionOk="0">
                  <a:moveTo>
                    <a:pt x="654088" y="240030"/>
                  </a:moveTo>
                  <a:lnTo>
                    <a:pt x="160020" y="240030"/>
                  </a:lnTo>
                  <a:lnTo>
                    <a:pt x="160020" y="320040"/>
                  </a:lnTo>
                  <a:lnTo>
                    <a:pt x="0" y="160020"/>
                  </a:lnTo>
                  <a:lnTo>
                    <a:pt x="160020" y="0"/>
                  </a:lnTo>
                  <a:lnTo>
                    <a:pt x="160020" y="80010"/>
                  </a:lnTo>
                  <a:lnTo>
                    <a:pt x="654088" y="80010"/>
                  </a:lnTo>
                  <a:lnTo>
                    <a:pt x="654088" y="240030"/>
                  </a:lnTo>
                  <a:close/>
                </a:path>
              </a:pathLst>
            </a:custGeom>
            <a:noFill/>
            <a:ln w="9525" cap="flat" cmpd="sng">
              <a:solidFill>
                <a:srgbClr val="FF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pic>
          <p:nvPicPr>
            <p:cNvPr id="627" name="Google Shape;627;p26"/>
            <p:cNvPicPr preferRelativeResize="0"/>
            <p:nvPr/>
          </p:nvPicPr>
          <p:blipFill rotWithShape="1">
            <a:blip r:embed="rId7">
              <a:alphaModFix/>
            </a:blip>
            <a:srcRect/>
            <a:stretch/>
          </p:blipFill>
          <p:spPr>
            <a:xfrm>
              <a:off x="2870285" y="3533394"/>
              <a:ext cx="426720" cy="798576"/>
            </a:xfrm>
            <a:prstGeom prst="rect">
              <a:avLst/>
            </a:prstGeom>
            <a:noFill/>
            <a:ln>
              <a:noFill/>
            </a:ln>
          </p:spPr>
        </p:pic>
        <p:sp>
          <p:nvSpPr>
            <p:cNvPr id="628" name="Google Shape;628;p26"/>
            <p:cNvSpPr/>
            <p:nvPr/>
          </p:nvSpPr>
          <p:spPr>
            <a:xfrm>
              <a:off x="3003635" y="4251859"/>
              <a:ext cx="160020" cy="10008"/>
            </a:xfrm>
            <a:custGeom>
              <a:avLst/>
              <a:gdLst/>
              <a:ahLst/>
              <a:cxnLst/>
              <a:rect l="l" t="t" r="r" b="b"/>
              <a:pathLst>
                <a:path w="160020" h="10008" extrusionOk="0">
                  <a:moveTo>
                    <a:pt x="0" y="0"/>
                  </a:moveTo>
                  <a:lnTo>
                    <a:pt x="160020" y="0"/>
                  </a:lnTo>
                  <a:lnTo>
                    <a:pt x="160020" y="10008"/>
                  </a:lnTo>
                  <a:lnTo>
                    <a:pt x="0" y="10008"/>
                  </a:lnTo>
                  <a:lnTo>
                    <a:pt x="0" y="0"/>
                  </a:lnTo>
                </a:path>
              </a:pathLst>
            </a:custGeom>
            <a:solidFill>
              <a:srgbClr val="FF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29" name="Google Shape;629;p26"/>
            <p:cNvSpPr/>
            <p:nvPr/>
          </p:nvSpPr>
          <p:spPr>
            <a:xfrm>
              <a:off x="3003635" y="4221861"/>
              <a:ext cx="160020" cy="20003"/>
            </a:xfrm>
            <a:custGeom>
              <a:avLst/>
              <a:gdLst/>
              <a:ahLst/>
              <a:cxnLst/>
              <a:rect l="l" t="t" r="r" b="b"/>
              <a:pathLst>
                <a:path w="160020" h="20003" extrusionOk="0">
                  <a:moveTo>
                    <a:pt x="0" y="0"/>
                  </a:moveTo>
                  <a:lnTo>
                    <a:pt x="160020" y="0"/>
                  </a:lnTo>
                  <a:lnTo>
                    <a:pt x="160020" y="20003"/>
                  </a:lnTo>
                  <a:lnTo>
                    <a:pt x="0" y="20003"/>
                  </a:lnTo>
                  <a:lnTo>
                    <a:pt x="0" y="0"/>
                  </a:lnTo>
                </a:path>
              </a:pathLst>
            </a:custGeom>
            <a:solidFill>
              <a:srgbClr val="FF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30" name="Google Shape;630;p26"/>
            <p:cNvSpPr/>
            <p:nvPr/>
          </p:nvSpPr>
          <p:spPr>
            <a:xfrm>
              <a:off x="2923625" y="3559302"/>
              <a:ext cx="320040" cy="652551"/>
            </a:xfrm>
            <a:custGeom>
              <a:avLst/>
              <a:gdLst/>
              <a:ahLst/>
              <a:cxnLst/>
              <a:rect l="l" t="t" r="r" b="b"/>
              <a:pathLst>
                <a:path w="320040" h="652551" extrusionOk="0">
                  <a:moveTo>
                    <a:pt x="160020" y="0"/>
                  </a:moveTo>
                  <a:lnTo>
                    <a:pt x="320040" y="160020"/>
                  </a:lnTo>
                  <a:lnTo>
                    <a:pt x="240030" y="160020"/>
                  </a:lnTo>
                  <a:lnTo>
                    <a:pt x="240030" y="652551"/>
                  </a:lnTo>
                  <a:lnTo>
                    <a:pt x="80010" y="652551"/>
                  </a:lnTo>
                  <a:lnTo>
                    <a:pt x="80010" y="160020"/>
                  </a:lnTo>
                  <a:lnTo>
                    <a:pt x="0" y="160020"/>
                  </a:lnTo>
                  <a:lnTo>
                    <a:pt x="160020" y="0"/>
                  </a:lnTo>
                  <a:close/>
                </a:path>
              </a:pathLst>
            </a:custGeom>
            <a:solidFill>
              <a:srgbClr val="FF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31" name="Google Shape;631;p26"/>
            <p:cNvSpPr/>
            <p:nvPr/>
          </p:nvSpPr>
          <p:spPr>
            <a:xfrm>
              <a:off x="3003635" y="4251859"/>
              <a:ext cx="160020" cy="10008"/>
            </a:xfrm>
            <a:custGeom>
              <a:avLst/>
              <a:gdLst/>
              <a:ahLst/>
              <a:cxnLst/>
              <a:rect l="l" t="t" r="r" b="b"/>
              <a:pathLst>
                <a:path w="160020" h="10008" extrusionOk="0">
                  <a:moveTo>
                    <a:pt x="0" y="0"/>
                  </a:moveTo>
                  <a:lnTo>
                    <a:pt x="160020" y="0"/>
                  </a:lnTo>
                  <a:lnTo>
                    <a:pt x="160020" y="10008"/>
                  </a:lnTo>
                  <a:lnTo>
                    <a:pt x="0" y="10008"/>
                  </a:lnTo>
                  <a:close/>
                </a:path>
              </a:pathLst>
            </a:custGeom>
            <a:noFill/>
            <a:ln w="9525" cap="flat" cmpd="sng">
              <a:solidFill>
                <a:srgbClr val="FF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32" name="Google Shape;632;p26"/>
            <p:cNvSpPr/>
            <p:nvPr/>
          </p:nvSpPr>
          <p:spPr>
            <a:xfrm>
              <a:off x="3003635" y="4221861"/>
              <a:ext cx="160020" cy="20003"/>
            </a:xfrm>
            <a:custGeom>
              <a:avLst/>
              <a:gdLst/>
              <a:ahLst/>
              <a:cxnLst/>
              <a:rect l="l" t="t" r="r" b="b"/>
              <a:pathLst>
                <a:path w="160020" h="20003" extrusionOk="0">
                  <a:moveTo>
                    <a:pt x="0" y="0"/>
                  </a:moveTo>
                  <a:lnTo>
                    <a:pt x="160020" y="0"/>
                  </a:lnTo>
                  <a:lnTo>
                    <a:pt x="160020" y="20003"/>
                  </a:lnTo>
                  <a:lnTo>
                    <a:pt x="0" y="20003"/>
                  </a:lnTo>
                  <a:close/>
                </a:path>
              </a:pathLst>
            </a:custGeom>
            <a:noFill/>
            <a:ln w="9525" cap="flat" cmpd="sng">
              <a:solidFill>
                <a:srgbClr val="FF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33" name="Google Shape;633;p26"/>
            <p:cNvSpPr/>
            <p:nvPr/>
          </p:nvSpPr>
          <p:spPr>
            <a:xfrm>
              <a:off x="2923625" y="3559302"/>
              <a:ext cx="320040" cy="652551"/>
            </a:xfrm>
            <a:custGeom>
              <a:avLst/>
              <a:gdLst/>
              <a:ahLst/>
              <a:cxnLst/>
              <a:rect l="l" t="t" r="r" b="b"/>
              <a:pathLst>
                <a:path w="320040" h="652551" extrusionOk="0">
                  <a:moveTo>
                    <a:pt x="80010" y="652551"/>
                  </a:moveTo>
                  <a:lnTo>
                    <a:pt x="80010" y="160020"/>
                  </a:lnTo>
                  <a:lnTo>
                    <a:pt x="0" y="160020"/>
                  </a:lnTo>
                  <a:lnTo>
                    <a:pt x="160020" y="0"/>
                  </a:lnTo>
                  <a:lnTo>
                    <a:pt x="320040" y="160020"/>
                  </a:lnTo>
                  <a:lnTo>
                    <a:pt x="240030" y="160020"/>
                  </a:lnTo>
                  <a:lnTo>
                    <a:pt x="240030" y="652551"/>
                  </a:lnTo>
                  <a:lnTo>
                    <a:pt x="80010" y="652551"/>
                  </a:lnTo>
                  <a:close/>
                </a:path>
              </a:pathLst>
            </a:custGeom>
            <a:noFill/>
            <a:ln w="9525" cap="flat" cmpd="sng">
              <a:solidFill>
                <a:srgbClr val="FF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634" name="Google Shape;634;p26"/>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rgbClr val="000000"/>
              </a:solidFill>
              <a:latin typeface="Arial"/>
              <a:ea typeface="Arial"/>
              <a:cs typeface="Arial"/>
              <a:sym typeface="Arial"/>
            </a:endParaRPr>
          </a:p>
        </p:txBody>
      </p:sp>
      <p:sp>
        <p:nvSpPr>
          <p:cNvPr id="635" name="Google Shape;635;p26"/>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rgbClr val="000000"/>
              </a:solidFill>
              <a:latin typeface="Arial"/>
              <a:ea typeface="Arial"/>
              <a:cs typeface="Arial"/>
              <a:sym typeface="Arial"/>
            </a:endParaRPr>
          </a:p>
        </p:txBody>
      </p:sp>
      <p:pic>
        <p:nvPicPr>
          <p:cNvPr id="636" name="Google Shape;636;p26"/>
          <p:cNvPicPr preferRelativeResize="0"/>
          <p:nvPr/>
        </p:nvPicPr>
        <p:blipFill rotWithShape="1">
          <a:blip r:embed="rId9">
            <a:alphaModFix/>
          </a:blip>
          <a:srcRect/>
          <a:stretch/>
        </p:blipFill>
        <p:spPr>
          <a:xfrm>
            <a:off x="6556094" y="1414602"/>
            <a:ext cx="2016167" cy="2016167"/>
          </a:xfrm>
          <a:prstGeom prst="rect">
            <a:avLst/>
          </a:prstGeom>
          <a:noFill/>
          <a:ln>
            <a:noFill/>
          </a:ln>
        </p:spPr>
      </p:pic>
      <p:sp>
        <p:nvSpPr>
          <p:cNvPr id="637" name="Google Shape;637;p26"/>
          <p:cNvSpPr txBox="1">
            <a:spLocks noGrp="1"/>
          </p:cNvSpPr>
          <p:nvPr>
            <p:ph type="title"/>
          </p:nvPr>
        </p:nvSpPr>
        <p:spPr>
          <a:xfrm>
            <a:off x="1824037" y="15871"/>
            <a:ext cx="8543925" cy="62813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3200"/>
              <a:buFont typeface="Century Gothic"/>
              <a:buNone/>
            </a:pPr>
            <a:r>
              <a:rPr lang="en-US" sz="3200">
                <a:solidFill>
                  <a:srgbClr val="0070C0"/>
                </a:solidFill>
              </a:rPr>
              <a:t>Phases of a Building Search</a:t>
            </a:r>
            <a:endParaRPr/>
          </a:p>
        </p:txBody>
      </p:sp>
      <p:sp>
        <p:nvSpPr>
          <p:cNvPr id="638" name="Google Shape;638;p26"/>
          <p:cNvSpPr/>
          <p:nvPr/>
        </p:nvSpPr>
        <p:spPr>
          <a:xfrm>
            <a:off x="191844" y="582363"/>
            <a:ext cx="2271776" cy="646331"/>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3600">
                <a:solidFill>
                  <a:srgbClr val="000000"/>
                </a:solidFill>
                <a:latin typeface="Century Gothic"/>
                <a:ea typeface="Century Gothic"/>
                <a:cs typeface="Century Gothic"/>
                <a:sym typeface="Century Gothic"/>
              </a:rPr>
              <a:t>Isolation  </a:t>
            </a:r>
            <a:endParaRPr sz="3600">
              <a:solidFill>
                <a:srgbClr val="000000"/>
              </a:solidFill>
              <a:latin typeface="Century Gothic"/>
              <a:ea typeface="Century Gothic"/>
              <a:cs typeface="Century Gothic"/>
              <a:sym typeface="Century Gothic"/>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42"/>
        <p:cNvGrpSpPr/>
        <p:nvPr/>
      </p:nvGrpSpPr>
      <p:grpSpPr>
        <a:xfrm>
          <a:off x="0" y="0"/>
          <a:ext cx="0" cy="0"/>
          <a:chOff x="0" y="0"/>
          <a:chExt cx="0" cy="0"/>
        </a:xfrm>
      </p:grpSpPr>
      <p:grpSp>
        <p:nvGrpSpPr>
          <p:cNvPr id="643" name="Google Shape;643;p27"/>
          <p:cNvGrpSpPr/>
          <p:nvPr/>
        </p:nvGrpSpPr>
        <p:grpSpPr>
          <a:xfrm>
            <a:off x="1506101" y="2300374"/>
            <a:ext cx="9179796" cy="2257251"/>
            <a:chOff x="1403251" y="5243006"/>
            <a:chExt cx="7462520" cy="1647651"/>
          </a:xfrm>
        </p:grpSpPr>
        <p:grpSp>
          <p:nvGrpSpPr>
            <p:cNvPr id="644" name="Google Shape;644;p27"/>
            <p:cNvGrpSpPr/>
            <p:nvPr/>
          </p:nvGrpSpPr>
          <p:grpSpPr>
            <a:xfrm>
              <a:off x="1403251" y="5243006"/>
              <a:ext cx="7462520" cy="915924"/>
              <a:chOff x="0" y="0"/>
              <a:chExt cx="6888480" cy="915924"/>
            </a:xfrm>
          </p:grpSpPr>
          <p:sp>
            <p:nvSpPr>
              <p:cNvPr id="645" name="Google Shape;645;p27"/>
              <p:cNvSpPr/>
              <p:nvPr/>
            </p:nvSpPr>
            <p:spPr>
              <a:xfrm>
                <a:off x="4949190" y="457308"/>
                <a:ext cx="922020" cy="1372"/>
              </a:xfrm>
              <a:custGeom>
                <a:avLst/>
                <a:gdLst/>
                <a:ahLst/>
                <a:cxnLst/>
                <a:rect l="l" t="t" r="r" b="b"/>
                <a:pathLst>
                  <a:path w="922020" h="1372" extrusionOk="0">
                    <a:moveTo>
                      <a:pt x="0" y="0"/>
                    </a:moveTo>
                    <a:lnTo>
                      <a:pt x="922020" y="1372"/>
                    </a:lnTo>
                  </a:path>
                </a:pathLst>
              </a:custGeom>
              <a:noFill/>
              <a:ln w="2895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46" name="Google Shape;646;p27"/>
              <p:cNvSpPr/>
              <p:nvPr/>
            </p:nvSpPr>
            <p:spPr>
              <a:xfrm>
                <a:off x="5856673" y="415221"/>
                <a:ext cx="86932" cy="86868"/>
              </a:xfrm>
              <a:custGeom>
                <a:avLst/>
                <a:gdLst/>
                <a:ahLst/>
                <a:cxnLst/>
                <a:rect l="l" t="t" r="r" b="b"/>
                <a:pathLst>
                  <a:path w="86932" h="86868" extrusionOk="0">
                    <a:moveTo>
                      <a:pt x="127" y="0"/>
                    </a:moveTo>
                    <a:lnTo>
                      <a:pt x="86932" y="43574"/>
                    </a:lnTo>
                    <a:lnTo>
                      <a:pt x="0" y="86868"/>
                    </a:lnTo>
                    <a:lnTo>
                      <a:pt x="127" y="0"/>
                    </a:lnTo>
                    <a:close/>
                  </a:path>
                </a:pathLst>
              </a:custGeom>
              <a:solidFill>
                <a:srgbClr val="00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47" name="Google Shape;647;p27"/>
              <p:cNvSpPr/>
              <p:nvPr/>
            </p:nvSpPr>
            <p:spPr>
              <a:xfrm>
                <a:off x="4876802" y="413892"/>
                <a:ext cx="86932" cy="86868"/>
              </a:xfrm>
              <a:custGeom>
                <a:avLst/>
                <a:gdLst/>
                <a:ahLst/>
                <a:cxnLst/>
                <a:rect l="l" t="t" r="r" b="b"/>
                <a:pathLst>
                  <a:path w="86932" h="86868" extrusionOk="0">
                    <a:moveTo>
                      <a:pt x="86932" y="0"/>
                    </a:moveTo>
                    <a:lnTo>
                      <a:pt x="86804" y="86868"/>
                    </a:lnTo>
                    <a:lnTo>
                      <a:pt x="0" y="43307"/>
                    </a:lnTo>
                    <a:lnTo>
                      <a:pt x="86932" y="0"/>
                    </a:lnTo>
                    <a:close/>
                  </a:path>
                </a:pathLst>
              </a:custGeom>
              <a:solidFill>
                <a:srgbClr val="00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48" name="Google Shape;648;p27"/>
              <p:cNvSpPr/>
              <p:nvPr/>
            </p:nvSpPr>
            <p:spPr>
              <a:xfrm>
                <a:off x="0" y="0"/>
                <a:ext cx="914400" cy="914400"/>
              </a:xfrm>
              <a:custGeom>
                <a:avLst/>
                <a:gdLst/>
                <a:ahLst/>
                <a:cxnLst/>
                <a:rect l="l" t="t" r="r" b="b"/>
                <a:pathLst>
                  <a:path w="914400" h="914400" extrusionOk="0">
                    <a:moveTo>
                      <a:pt x="0" y="457200"/>
                    </a:moveTo>
                    <a:cubicBezTo>
                      <a:pt x="0" y="204699"/>
                      <a:pt x="204699" y="0"/>
                      <a:pt x="457200" y="0"/>
                    </a:cubicBezTo>
                    <a:cubicBezTo>
                      <a:pt x="709701" y="0"/>
                      <a:pt x="914400" y="204699"/>
                      <a:pt x="914400" y="457200"/>
                    </a:cubicBezTo>
                    <a:cubicBezTo>
                      <a:pt x="914400" y="709701"/>
                      <a:pt x="709701" y="914400"/>
                      <a:pt x="457200" y="914400"/>
                    </a:cubicBezTo>
                    <a:cubicBezTo>
                      <a:pt x="204699" y="914400"/>
                      <a:pt x="0" y="709701"/>
                      <a:pt x="0" y="457200"/>
                    </a:cubicBezTo>
                    <a:close/>
                  </a:path>
                </a:pathLst>
              </a:custGeom>
              <a:noFill/>
              <a:ln w="259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49" name="Google Shape;649;p27"/>
              <p:cNvSpPr/>
              <p:nvPr/>
            </p:nvSpPr>
            <p:spPr>
              <a:xfrm>
                <a:off x="160593" y="354081"/>
                <a:ext cx="772257" cy="368765"/>
              </a:xfrm>
              <a:prstGeom prst="rect">
                <a:avLst/>
              </a:prstGeom>
              <a:noFill/>
              <a:ln>
                <a:noFill/>
              </a:ln>
            </p:spPr>
            <p:txBody>
              <a:bodyPr spcFirstLastPara="1" wrap="square" lIns="0" tIns="0" rIns="0" bIns="0" anchor="t" anchorCtr="0">
                <a:noAutofit/>
              </a:bodyPr>
              <a:lstStyle/>
              <a:p>
                <a:pPr marL="0" marR="0" lvl="0" indent="0" algn="l" rtl="0">
                  <a:lnSpc>
                    <a:spcPct val="107000"/>
                  </a:lnSpc>
                  <a:spcBef>
                    <a:spcPts val="0"/>
                  </a:spcBef>
                  <a:spcAft>
                    <a:spcPts val="0"/>
                  </a:spcAft>
                  <a:buNone/>
                </a:pPr>
                <a:r>
                  <a:rPr lang="en-US" sz="2400">
                    <a:solidFill>
                      <a:srgbClr val="000000"/>
                    </a:solidFill>
                    <a:latin typeface="Calibri"/>
                    <a:ea typeface="Calibri"/>
                    <a:cs typeface="Calibri"/>
                    <a:sym typeface="Calibri"/>
                  </a:rPr>
                  <a:t>WD </a:t>
                </a:r>
                <a:endParaRPr sz="1100">
                  <a:solidFill>
                    <a:srgbClr val="000000"/>
                  </a:solidFill>
                  <a:latin typeface="Calibri"/>
                  <a:ea typeface="Calibri"/>
                  <a:cs typeface="Calibri"/>
                  <a:sym typeface="Calibri"/>
                </a:endParaRPr>
              </a:p>
            </p:txBody>
          </p:sp>
          <p:sp>
            <p:nvSpPr>
              <p:cNvPr id="650" name="Google Shape;650;p27"/>
              <p:cNvSpPr/>
              <p:nvPr/>
            </p:nvSpPr>
            <p:spPr>
              <a:xfrm>
                <a:off x="5974080" y="1524"/>
                <a:ext cx="914400" cy="914400"/>
              </a:xfrm>
              <a:custGeom>
                <a:avLst/>
                <a:gdLst/>
                <a:ahLst/>
                <a:cxnLst/>
                <a:rect l="l" t="t" r="r" b="b"/>
                <a:pathLst>
                  <a:path w="914400" h="914400" extrusionOk="0">
                    <a:moveTo>
                      <a:pt x="0" y="457200"/>
                    </a:moveTo>
                    <a:cubicBezTo>
                      <a:pt x="0" y="204699"/>
                      <a:pt x="204699" y="0"/>
                      <a:pt x="457200" y="0"/>
                    </a:cubicBezTo>
                    <a:cubicBezTo>
                      <a:pt x="709701" y="0"/>
                      <a:pt x="914400" y="204699"/>
                      <a:pt x="914400" y="457200"/>
                    </a:cubicBezTo>
                    <a:cubicBezTo>
                      <a:pt x="914400" y="709701"/>
                      <a:pt x="709701" y="914400"/>
                      <a:pt x="457200" y="914400"/>
                    </a:cubicBezTo>
                    <a:cubicBezTo>
                      <a:pt x="204699" y="914400"/>
                      <a:pt x="0" y="709701"/>
                      <a:pt x="0" y="457200"/>
                    </a:cubicBezTo>
                    <a:close/>
                  </a:path>
                </a:pathLst>
              </a:custGeom>
              <a:noFill/>
              <a:ln w="259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51" name="Google Shape;651;p27"/>
              <p:cNvSpPr/>
              <p:nvPr/>
            </p:nvSpPr>
            <p:spPr>
              <a:xfrm>
                <a:off x="6293091" y="358256"/>
                <a:ext cx="450382" cy="368765"/>
              </a:xfrm>
              <a:prstGeom prst="rect">
                <a:avLst/>
              </a:prstGeom>
              <a:noFill/>
              <a:ln>
                <a:noFill/>
              </a:ln>
            </p:spPr>
            <p:txBody>
              <a:bodyPr spcFirstLastPara="1" wrap="square" lIns="0" tIns="0" rIns="0" bIns="0" anchor="t" anchorCtr="0">
                <a:noAutofit/>
              </a:bodyPr>
              <a:lstStyle/>
              <a:p>
                <a:pPr marL="0" marR="0" lvl="0" indent="0" algn="l" rtl="0">
                  <a:lnSpc>
                    <a:spcPct val="107000"/>
                  </a:lnSpc>
                  <a:spcBef>
                    <a:spcPts val="0"/>
                  </a:spcBef>
                  <a:spcAft>
                    <a:spcPts val="0"/>
                  </a:spcAft>
                  <a:buNone/>
                </a:pPr>
                <a:r>
                  <a:rPr lang="en-US" sz="2400">
                    <a:solidFill>
                      <a:srgbClr val="000000"/>
                    </a:solidFill>
                    <a:latin typeface="Calibri"/>
                    <a:ea typeface="Calibri"/>
                    <a:cs typeface="Calibri"/>
                    <a:sym typeface="Calibri"/>
                  </a:rPr>
                  <a:t>PF</a:t>
                </a:r>
                <a:endParaRPr sz="1100">
                  <a:solidFill>
                    <a:srgbClr val="000000"/>
                  </a:solidFill>
                  <a:latin typeface="Calibri"/>
                  <a:ea typeface="Calibri"/>
                  <a:cs typeface="Calibri"/>
                  <a:sym typeface="Calibri"/>
                </a:endParaRPr>
              </a:p>
            </p:txBody>
          </p:sp>
          <p:sp>
            <p:nvSpPr>
              <p:cNvPr id="652" name="Google Shape;652;p27"/>
              <p:cNvSpPr/>
              <p:nvPr/>
            </p:nvSpPr>
            <p:spPr>
              <a:xfrm>
                <a:off x="2967990" y="457308"/>
                <a:ext cx="922020" cy="1372"/>
              </a:xfrm>
              <a:custGeom>
                <a:avLst/>
                <a:gdLst/>
                <a:ahLst/>
                <a:cxnLst/>
                <a:rect l="l" t="t" r="r" b="b"/>
                <a:pathLst>
                  <a:path w="922020" h="1372" extrusionOk="0">
                    <a:moveTo>
                      <a:pt x="0" y="0"/>
                    </a:moveTo>
                    <a:lnTo>
                      <a:pt x="922020" y="1372"/>
                    </a:lnTo>
                  </a:path>
                </a:pathLst>
              </a:custGeom>
              <a:noFill/>
              <a:ln w="2895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53" name="Google Shape;653;p27"/>
              <p:cNvSpPr/>
              <p:nvPr/>
            </p:nvSpPr>
            <p:spPr>
              <a:xfrm>
                <a:off x="3875472" y="415221"/>
                <a:ext cx="86932" cy="86868"/>
              </a:xfrm>
              <a:custGeom>
                <a:avLst/>
                <a:gdLst/>
                <a:ahLst/>
                <a:cxnLst/>
                <a:rect l="l" t="t" r="r" b="b"/>
                <a:pathLst>
                  <a:path w="86932" h="86868" extrusionOk="0">
                    <a:moveTo>
                      <a:pt x="127" y="0"/>
                    </a:moveTo>
                    <a:lnTo>
                      <a:pt x="86932" y="43574"/>
                    </a:lnTo>
                    <a:lnTo>
                      <a:pt x="0" y="86868"/>
                    </a:lnTo>
                    <a:lnTo>
                      <a:pt x="127" y="0"/>
                    </a:lnTo>
                    <a:close/>
                  </a:path>
                </a:pathLst>
              </a:custGeom>
              <a:solidFill>
                <a:srgbClr val="00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54" name="Google Shape;654;p27"/>
              <p:cNvSpPr/>
              <p:nvPr/>
            </p:nvSpPr>
            <p:spPr>
              <a:xfrm>
                <a:off x="2895602" y="413892"/>
                <a:ext cx="86932" cy="86868"/>
              </a:xfrm>
              <a:custGeom>
                <a:avLst/>
                <a:gdLst/>
                <a:ahLst/>
                <a:cxnLst/>
                <a:rect l="l" t="t" r="r" b="b"/>
                <a:pathLst>
                  <a:path w="86932" h="86868" extrusionOk="0">
                    <a:moveTo>
                      <a:pt x="86932" y="0"/>
                    </a:moveTo>
                    <a:lnTo>
                      <a:pt x="86804" y="86868"/>
                    </a:lnTo>
                    <a:lnTo>
                      <a:pt x="0" y="43307"/>
                    </a:lnTo>
                    <a:lnTo>
                      <a:pt x="86932" y="0"/>
                    </a:lnTo>
                    <a:close/>
                  </a:path>
                </a:pathLst>
              </a:custGeom>
              <a:solidFill>
                <a:srgbClr val="00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55" name="Google Shape;655;p27"/>
              <p:cNvSpPr/>
              <p:nvPr/>
            </p:nvSpPr>
            <p:spPr>
              <a:xfrm>
                <a:off x="986790" y="457308"/>
                <a:ext cx="922020" cy="1372"/>
              </a:xfrm>
              <a:custGeom>
                <a:avLst/>
                <a:gdLst/>
                <a:ahLst/>
                <a:cxnLst/>
                <a:rect l="l" t="t" r="r" b="b"/>
                <a:pathLst>
                  <a:path w="922020" h="1372" extrusionOk="0">
                    <a:moveTo>
                      <a:pt x="0" y="0"/>
                    </a:moveTo>
                    <a:lnTo>
                      <a:pt x="922020" y="1372"/>
                    </a:lnTo>
                  </a:path>
                </a:pathLst>
              </a:custGeom>
              <a:noFill/>
              <a:ln w="2895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56" name="Google Shape;656;p27"/>
              <p:cNvSpPr/>
              <p:nvPr/>
            </p:nvSpPr>
            <p:spPr>
              <a:xfrm>
                <a:off x="1894272" y="415221"/>
                <a:ext cx="86932" cy="86868"/>
              </a:xfrm>
              <a:custGeom>
                <a:avLst/>
                <a:gdLst/>
                <a:ahLst/>
                <a:cxnLst/>
                <a:rect l="l" t="t" r="r" b="b"/>
                <a:pathLst>
                  <a:path w="86932" h="86868" extrusionOk="0">
                    <a:moveTo>
                      <a:pt x="127" y="0"/>
                    </a:moveTo>
                    <a:lnTo>
                      <a:pt x="86932" y="43574"/>
                    </a:lnTo>
                    <a:lnTo>
                      <a:pt x="0" y="86868"/>
                    </a:lnTo>
                    <a:lnTo>
                      <a:pt x="127" y="0"/>
                    </a:lnTo>
                    <a:close/>
                  </a:path>
                </a:pathLst>
              </a:custGeom>
              <a:solidFill>
                <a:srgbClr val="00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57" name="Google Shape;657;p27"/>
              <p:cNvSpPr/>
              <p:nvPr/>
            </p:nvSpPr>
            <p:spPr>
              <a:xfrm>
                <a:off x="914401" y="413892"/>
                <a:ext cx="86932" cy="86868"/>
              </a:xfrm>
              <a:custGeom>
                <a:avLst/>
                <a:gdLst/>
                <a:ahLst/>
                <a:cxnLst/>
                <a:rect l="l" t="t" r="r" b="b"/>
                <a:pathLst>
                  <a:path w="86932" h="86868" extrusionOk="0">
                    <a:moveTo>
                      <a:pt x="86932" y="0"/>
                    </a:moveTo>
                    <a:lnTo>
                      <a:pt x="86804" y="86868"/>
                    </a:lnTo>
                    <a:lnTo>
                      <a:pt x="0" y="43307"/>
                    </a:lnTo>
                    <a:lnTo>
                      <a:pt x="86932" y="0"/>
                    </a:lnTo>
                    <a:close/>
                  </a:path>
                </a:pathLst>
              </a:custGeom>
              <a:solidFill>
                <a:srgbClr val="00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58" name="Google Shape;658;p27"/>
              <p:cNvSpPr/>
              <p:nvPr/>
            </p:nvSpPr>
            <p:spPr>
              <a:xfrm>
                <a:off x="3962400" y="0"/>
                <a:ext cx="914400" cy="914400"/>
              </a:xfrm>
              <a:custGeom>
                <a:avLst/>
                <a:gdLst/>
                <a:ahLst/>
                <a:cxnLst/>
                <a:rect l="l" t="t" r="r" b="b"/>
                <a:pathLst>
                  <a:path w="914400" h="914400" extrusionOk="0">
                    <a:moveTo>
                      <a:pt x="457200" y="0"/>
                    </a:moveTo>
                    <a:cubicBezTo>
                      <a:pt x="709701" y="0"/>
                      <a:pt x="914400" y="204699"/>
                      <a:pt x="914400" y="457200"/>
                    </a:cubicBezTo>
                    <a:cubicBezTo>
                      <a:pt x="914400" y="709702"/>
                      <a:pt x="709701" y="914400"/>
                      <a:pt x="457200" y="914400"/>
                    </a:cubicBezTo>
                    <a:cubicBezTo>
                      <a:pt x="204699" y="914400"/>
                      <a:pt x="0" y="709702"/>
                      <a:pt x="0" y="457200"/>
                    </a:cubicBezTo>
                    <a:cubicBezTo>
                      <a:pt x="0" y="204699"/>
                      <a:pt x="204699" y="0"/>
                      <a:pt x="457200" y="0"/>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59" name="Google Shape;659;p27"/>
              <p:cNvSpPr/>
              <p:nvPr/>
            </p:nvSpPr>
            <p:spPr>
              <a:xfrm>
                <a:off x="3962400" y="0"/>
                <a:ext cx="914400" cy="914400"/>
              </a:xfrm>
              <a:custGeom>
                <a:avLst/>
                <a:gdLst/>
                <a:ahLst/>
                <a:cxnLst/>
                <a:rect l="l" t="t" r="r" b="b"/>
                <a:pathLst>
                  <a:path w="914400" h="914400" extrusionOk="0">
                    <a:moveTo>
                      <a:pt x="0" y="457200"/>
                    </a:moveTo>
                    <a:cubicBezTo>
                      <a:pt x="0" y="204699"/>
                      <a:pt x="204699" y="0"/>
                      <a:pt x="457200" y="0"/>
                    </a:cubicBezTo>
                    <a:cubicBezTo>
                      <a:pt x="709701" y="0"/>
                      <a:pt x="914400" y="204699"/>
                      <a:pt x="914400" y="457200"/>
                    </a:cubicBezTo>
                    <a:cubicBezTo>
                      <a:pt x="914400" y="709701"/>
                      <a:pt x="709701" y="914400"/>
                      <a:pt x="457200" y="914400"/>
                    </a:cubicBezTo>
                    <a:cubicBezTo>
                      <a:pt x="204699" y="914400"/>
                      <a:pt x="0" y="709701"/>
                      <a:pt x="0" y="457200"/>
                    </a:cubicBezTo>
                    <a:close/>
                  </a:path>
                </a:pathLst>
              </a:custGeom>
              <a:noFill/>
              <a:ln w="259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60" name="Google Shape;660;p27"/>
              <p:cNvSpPr/>
              <p:nvPr/>
            </p:nvSpPr>
            <p:spPr>
              <a:xfrm>
                <a:off x="4209670" y="356314"/>
                <a:ext cx="517676" cy="368765"/>
              </a:xfrm>
              <a:prstGeom prst="rect">
                <a:avLst/>
              </a:prstGeom>
              <a:noFill/>
              <a:ln>
                <a:noFill/>
              </a:ln>
            </p:spPr>
            <p:txBody>
              <a:bodyPr spcFirstLastPara="1" wrap="square" lIns="0" tIns="0" rIns="0" bIns="0" anchor="t" anchorCtr="0">
                <a:noAutofit/>
              </a:bodyPr>
              <a:lstStyle/>
              <a:p>
                <a:pPr marL="0" marR="0" lvl="0" indent="0" algn="l" rtl="0">
                  <a:lnSpc>
                    <a:spcPct val="107000"/>
                  </a:lnSpc>
                  <a:spcBef>
                    <a:spcPts val="0"/>
                  </a:spcBef>
                  <a:spcAft>
                    <a:spcPts val="0"/>
                  </a:spcAft>
                  <a:buNone/>
                </a:pPr>
                <a:r>
                  <a:rPr lang="en-US" sz="2400">
                    <a:solidFill>
                      <a:srgbClr val="000000"/>
                    </a:solidFill>
                    <a:latin typeface="Calibri"/>
                    <a:ea typeface="Calibri"/>
                    <a:cs typeface="Calibri"/>
                    <a:sym typeface="Calibri"/>
                  </a:rPr>
                  <a:t>TC</a:t>
                </a:r>
                <a:endParaRPr sz="1100">
                  <a:solidFill>
                    <a:srgbClr val="000000"/>
                  </a:solidFill>
                  <a:latin typeface="Calibri"/>
                  <a:ea typeface="Calibri"/>
                  <a:cs typeface="Calibri"/>
                  <a:sym typeface="Calibri"/>
                </a:endParaRPr>
              </a:p>
            </p:txBody>
          </p:sp>
          <p:sp>
            <p:nvSpPr>
              <p:cNvPr id="661" name="Google Shape;661;p27"/>
              <p:cNvSpPr/>
              <p:nvPr/>
            </p:nvSpPr>
            <p:spPr>
              <a:xfrm>
                <a:off x="1981200" y="0"/>
                <a:ext cx="914400" cy="914400"/>
              </a:xfrm>
              <a:custGeom>
                <a:avLst/>
                <a:gdLst/>
                <a:ahLst/>
                <a:cxnLst/>
                <a:rect l="l" t="t" r="r" b="b"/>
                <a:pathLst>
                  <a:path w="914400" h="914400" extrusionOk="0">
                    <a:moveTo>
                      <a:pt x="457200" y="0"/>
                    </a:moveTo>
                    <a:cubicBezTo>
                      <a:pt x="709701" y="0"/>
                      <a:pt x="914400" y="204699"/>
                      <a:pt x="914400" y="457200"/>
                    </a:cubicBezTo>
                    <a:cubicBezTo>
                      <a:pt x="914400" y="709702"/>
                      <a:pt x="709701" y="914400"/>
                      <a:pt x="457200" y="914400"/>
                    </a:cubicBezTo>
                    <a:cubicBezTo>
                      <a:pt x="204699" y="914400"/>
                      <a:pt x="0" y="709702"/>
                      <a:pt x="0" y="457200"/>
                    </a:cubicBezTo>
                    <a:cubicBezTo>
                      <a:pt x="0" y="204699"/>
                      <a:pt x="204699" y="0"/>
                      <a:pt x="457200" y="0"/>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62" name="Google Shape;662;p27"/>
              <p:cNvSpPr/>
              <p:nvPr/>
            </p:nvSpPr>
            <p:spPr>
              <a:xfrm>
                <a:off x="1981200" y="0"/>
                <a:ext cx="914400" cy="914400"/>
              </a:xfrm>
              <a:custGeom>
                <a:avLst/>
                <a:gdLst/>
                <a:ahLst/>
                <a:cxnLst/>
                <a:rect l="l" t="t" r="r" b="b"/>
                <a:pathLst>
                  <a:path w="914400" h="914400" extrusionOk="0">
                    <a:moveTo>
                      <a:pt x="0" y="457200"/>
                    </a:moveTo>
                    <a:cubicBezTo>
                      <a:pt x="0" y="204699"/>
                      <a:pt x="204699" y="0"/>
                      <a:pt x="457200" y="0"/>
                    </a:cubicBezTo>
                    <a:cubicBezTo>
                      <a:pt x="709701" y="0"/>
                      <a:pt x="914400" y="204699"/>
                      <a:pt x="914400" y="457200"/>
                    </a:cubicBezTo>
                    <a:cubicBezTo>
                      <a:pt x="914400" y="709701"/>
                      <a:pt x="709701" y="914400"/>
                      <a:pt x="457200" y="914400"/>
                    </a:cubicBezTo>
                    <a:cubicBezTo>
                      <a:pt x="204699" y="914400"/>
                      <a:pt x="0" y="709701"/>
                      <a:pt x="0" y="457200"/>
                    </a:cubicBezTo>
                    <a:close/>
                  </a:path>
                </a:pathLst>
              </a:custGeom>
              <a:noFill/>
              <a:ln w="259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63" name="Google Shape;663;p27"/>
              <p:cNvSpPr/>
              <p:nvPr/>
            </p:nvSpPr>
            <p:spPr>
              <a:xfrm>
                <a:off x="2150576" y="325537"/>
                <a:ext cx="742664" cy="368765"/>
              </a:xfrm>
              <a:prstGeom prst="rect">
                <a:avLst/>
              </a:prstGeom>
              <a:noFill/>
              <a:ln>
                <a:noFill/>
              </a:ln>
            </p:spPr>
            <p:txBody>
              <a:bodyPr spcFirstLastPara="1" wrap="square" lIns="0" tIns="0" rIns="0" bIns="0" anchor="t" anchorCtr="0">
                <a:noAutofit/>
              </a:bodyPr>
              <a:lstStyle/>
              <a:p>
                <a:pPr marL="0" marR="0" lvl="0" indent="0" algn="l" rtl="0">
                  <a:lnSpc>
                    <a:spcPct val="107000"/>
                  </a:lnSpc>
                  <a:spcBef>
                    <a:spcPts val="0"/>
                  </a:spcBef>
                  <a:spcAft>
                    <a:spcPts val="0"/>
                  </a:spcAft>
                  <a:buNone/>
                </a:pPr>
                <a:r>
                  <a:rPr lang="en-US" sz="2400">
                    <a:solidFill>
                      <a:srgbClr val="000000"/>
                    </a:solidFill>
                    <a:latin typeface="Calibri"/>
                    <a:ea typeface="Calibri"/>
                    <a:cs typeface="Calibri"/>
                    <a:sym typeface="Calibri"/>
                  </a:rPr>
                  <a:t>ESC</a:t>
                </a:r>
                <a:endParaRPr sz="1100">
                  <a:solidFill>
                    <a:srgbClr val="000000"/>
                  </a:solidFill>
                  <a:latin typeface="Calibri"/>
                  <a:ea typeface="Calibri"/>
                  <a:cs typeface="Calibri"/>
                  <a:sym typeface="Calibri"/>
                </a:endParaRPr>
              </a:p>
            </p:txBody>
          </p:sp>
        </p:grpSp>
        <p:grpSp>
          <p:nvGrpSpPr>
            <p:cNvPr id="664" name="Google Shape;664;p27"/>
            <p:cNvGrpSpPr/>
            <p:nvPr/>
          </p:nvGrpSpPr>
          <p:grpSpPr>
            <a:xfrm>
              <a:off x="3025791" y="6180702"/>
              <a:ext cx="4292600" cy="709955"/>
              <a:chOff x="0" y="0"/>
              <a:chExt cx="3962400" cy="914400"/>
            </a:xfrm>
          </p:grpSpPr>
          <p:sp>
            <p:nvSpPr>
              <p:cNvPr id="665" name="Google Shape;665;p27"/>
              <p:cNvSpPr/>
              <p:nvPr/>
            </p:nvSpPr>
            <p:spPr>
              <a:xfrm>
                <a:off x="0" y="0"/>
                <a:ext cx="3962400" cy="914400"/>
              </a:xfrm>
              <a:custGeom>
                <a:avLst/>
                <a:gdLst/>
                <a:ahLst/>
                <a:cxnLst/>
                <a:rect l="l" t="t" r="r" b="b"/>
                <a:pathLst>
                  <a:path w="3962400" h="914400" extrusionOk="0">
                    <a:moveTo>
                      <a:pt x="0" y="228600"/>
                    </a:moveTo>
                    <a:lnTo>
                      <a:pt x="3483432" y="228600"/>
                    </a:lnTo>
                    <a:lnTo>
                      <a:pt x="3483432" y="0"/>
                    </a:lnTo>
                    <a:lnTo>
                      <a:pt x="3962400" y="457200"/>
                    </a:lnTo>
                    <a:lnTo>
                      <a:pt x="3483432" y="914400"/>
                    </a:lnTo>
                    <a:lnTo>
                      <a:pt x="3483432" y="685800"/>
                    </a:lnTo>
                    <a:lnTo>
                      <a:pt x="0" y="685800"/>
                    </a:lnTo>
                    <a:lnTo>
                      <a:pt x="0" y="228600"/>
                    </a:lnTo>
                    <a:close/>
                  </a:path>
                </a:pathLst>
              </a:custGeom>
              <a:noFill/>
              <a:ln w="25900" cap="flat" cmpd="sng">
                <a:solidFill>
                  <a:srgbClr val="000000"/>
                </a:solidFill>
                <a:prstDash val="solid"/>
                <a:miter lim="1016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66" name="Google Shape;666;p27"/>
              <p:cNvSpPr/>
              <p:nvPr/>
            </p:nvSpPr>
            <p:spPr>
              <a:xfrm>
                <a:off x="310001" y="230174"/>
                <a:ext cx="3174117" cy="368765"/>
              </a:xfrm>
              <a:prstGeom prst="rect">
                <a:avLst/>
              </a:prstGeom>
              <a:noFill/>
              <a:ln>
                <a:noFill/>
              </a:ln>
            </p:spPr>
            <p:txBody>
              <a:bodyPr spcFirstLastPara="1" wrap="square" lIns="0" tIns="0" rIns="0" bIns="0" anchor="t" anchorCtr="0">
                <a:noAutofit/>
              </a:bodyPr>
              <a:lstStyle/>
              <a:p>
                <a:pPr marL="0" marR="0" lvl="0" indent="0" algn="l" rtl="0">
                  <a:lnSpc>
                    <a:spcPct val="107000"/>
                  </a:lnSpc>
                  <a:spcBef>
                    <a:spcPts val="0"/>
                  </a:spcBef>
                  <a:spcAft>
                    <a:spcPts val="0"/>
                  </a:spcAft>
                  <a:buNone/>
                </a:pPr>
                <a:r>
                  <a:rPr lang="en-US" sz="2400">
                    <a:solidFill>
                      <a:srgbClr val="000000"/>
                    </a:solidFill>
                    <a:latin typeface="Calibri"/>
                    <a:ea typeface="Calibri"/>
                    <a:cs typeface="Calibri"/>
                    <a:sym typeface="Calibri"/>
                  </a:rPr>
                  <a:t>Direction of Search</a:t>
                </a:r>
                <a:endParaRPr sz="1100">
                  <a:solidFill>
                    <a:srgbClr val="000000"/>
                  </a:solidFill>
                  <a:latin typeface="Calibri"/>
                  <a:ea typeface="Calibri"/>
                  <a:cs typeface="Calibri"/>
                  <a:sym typeface="Calibri"/>
                </a:endParaRPr>
              </a:p>
            </p:txBody>
          </p:sp>
        </p:grpSp>
      </p:grpSp>
      <p:sp>
        <p:nvSpPr>
          <p:cNvPr id="667" name="Google Shape;667;p27"/>
          <p:cNvSpPr/>
          <p:nvPr/>
        </p:nvSpPr>
        <p:spPr>
          <a:xfrm>
            <a:off x="1146440" y="-7938"/>
            <a:ext cx="9906000" cy="673101"/>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4000" b="1">
                <a:solidFill>
                  <a:srgbClr val="FFFFFF"/>
                </a:solidFill>
                <a:latin typeface="Calibri"/>
                <a:ea typeface="Calibri"/>
                <a:cs typeface="Calibri"/>
                <a:sym typeface="Calibri"/>
              </a:rPr>
              <a:t>5 Phases to Compound Search</a:t>
            </a:r>
            <a:endParaRPr sz="4000" b="1">
              <a:solidFill>
                <a:srgbClr val="FFFFFF"/>
              </a:solidFill>
              <a:latin typeface="Calibri"/>
              <a:ea typeface="Calibri"/>
              <a:cs typeface="Calibri"/>
              <a:sym typeface="Calibri"/>
            </a:endParaRPr>
          </a:p>
        </p:txBody>
      </p:sp>
      <p:sp>
        <p:nvSpPr>
          <p:cNvPr id="668" name="Google Shape;668;p27"/>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rgbClr val="000000"/>
              </a:solidFill>
              <a:latin typeface="Arial"/>
              <a:ea typeface="Arial"/>
              <a:cs typeface="Arial"/>
              <a:sym typeface="Arial"/>
            </a:endParaRPr>
          </a:p>
        </p:txBody>
      </p:sp>
      <p:sp>
        <p:nvSpPr>
          <p:cNvPr id="669" name="Google Shape;669;p27"/>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rgbClr val="000000"/>
              </a:solidFill>
              <a:latin typeface="Arial"/>
              <a:ea typeface="Arial"/>
              <a:cs typeface="Arial"/>
              <a:sym typeface="Arial"/>
            </a:endParaRPr>
          </a:p>
        </p:txBody>
      </p:sp>
      <p:sp>
        <p:nvSpPr>
          <p:cNvPr id="670" name="Google Shape;670;p27"/>
          <p:cNvSpPr txBox="1">
            <a:spLocks noGrp="1"/>
          </p:cNvSpPr>
          <p:nvPr>
            <p:ph type="title"/>
          </p:nvPr>
        </p:nvSpPr>
        <p:spPr>
          <a:xfrm>
            <a:off x="1824037" y="15871"/>
            <a:ext cx="8543925" cy="62813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3200"/>
              <a:buFont typeface="Century Gothic"/>
              <a:buNone/>
            </a:pPr>
            <a:r>
              <a:rPr lang="en-US" sz="3200">
                <a:solidFill>
                  <a:srgbClr val="0070C0"/>
                </a:solidFill>
              </a:rPr>
              <a:t>Phases of a Building Search</a:t>
            </a:r>
            <a:endParaRPr/>
          </a:p>
        </p:txBody>
      </p:sp>
      <p:sp>
        <p:nvSpPr>
          <p:cNvPr id="671" name="Google Shape;671;p27"/>
          <p:cNvSpPr/>
          <p:nvPr/>
        </p:nvSpPr>
        <p:spPr>
          <a:xfrm>
            <a:off x="191844" y="582363"/>
            <a:ext cx="2271776" cy="646331"/>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3600">
                <a:solidFill>
                  <a:srgbClr val="000000"/>
                </a:solidFill>
                <a:latin typeface="Century Gothic"/>
                <a:ea typeface="Century Gothic"/>
                <a:cs typeface="Century Gothic"/>
                <a:sym typeface="Century Gothic"/>
              </a:rPr>
              <a:t>Isolation  </a:t>
            </a:r>
            <a:endParaRPr sz="3600">
              <a:solidFill>
                <a:srgbClr val="000000"/>
              </a:solidFill>
              <a:latin typeface="Century Gothic"/>
              <a:ea typeface="Century Gothic"/>
              <a:cs typeface="Century Gothic"/>
              <a:sym typeface="Century Gothic"/>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75"/>
        <p:cNvGrpSpPr/>
        <p:nvPr/>
      </p:nvGrpSpPr>
      <p:grpSpPr>
        <a:xfrm>
          <a:off x="0" y="0"/>
          <a:ext cx="0" cy="0"/>
          <a:chOff x="0" y="0"/>
          <a:chExt cx="0" cy="0"/>
        </a:xfrm>
      </p:grpSpPr>
      <p:sp>
        <p:nvSpPr>
          <p:cNvPr id="676" name="Google Shape;676;p28"/>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Arial"/>
              <a:ea typeface="Arial"/>
              <a:cs typeface="Arial"/>
              <a:sym typeface="Arial"/>
            </a:endParaRPr>
          </a:p>
        </p:txBody>
      </p:sp>
      <p:sp>
        <p:nvSpPr>
          <p:cNvPr id="677" name="Google Shape;677;p28"/>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Arial"/>
              <a:ea typeface="Arial"/>
              <a:cs typeface="Arial"/>
              <a:sym typeface="Arial"/>
            </a:endParaRPr>
          </a:p>
        </p:txBody>
      </p:sp>
      <p:sp>
        <p:nvSpPr>
          <p:cNvPr id="678" name="Google Shape;678;p28"/>
          <p:cNvSpPr txBox="1">
            <a:spLocks noGrp="1"/>
          </p:cNvSpPr>
          <p:nvPr>
            <p:ph type="title"/>
          </p:nvPr>
        </p:nvSpPr>
        <p:spPr>
          <a:xfrm>
            <a:off x="1824037" y="15871"/>
            <a:ext cx="8543925" cy="62813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3200"/>
              <a:buFont typeface="Century Gothic"/>
              <a:buNone/>
            </a:pPr>
            <a:r>
              <a:rPr lang="en-US" sz="3200">
                <a:solidFill>
                  <a:srgbClr val="0070C0"/>
                </a:solidFill>
              </a:rPr>
              <a:t>Phases of a Building Search</a:t>
            </a:r>
            <a:endParaRPr/>
          </a:p>
        </p:txBody>
      </p:sp>
      <p:grpSp>
        <p:nvGrpSpPr>
          <p:cNvPr id="679" name="Google Shape;679;p28"/>
          <p:cNvGrpSpPr/>
          <p:nvPr/>
        </p:nvGrpSpPr>
        <p:grpSpPr>
          <a:xfrm>
            <a:off x="1147512" y="2907689"/>
            <a:ext cx="9716604" cy="1050443"/>
            <a:chOff x="4511" y="2188023"/>
            <a:chExt cx="9716604" cy="1050443"/>
          </a:xfrm>
        </p:grpSpPr>
        <p:sp>
          <p:nvSpPr>
            <p:cNvPr id="680" name="Google Shape;680;p28"/>
            <p:cNvSpPr/>
            <p:nvPr/>
          </p:nvSpPr>
          <p:spPr>
            <a:xfrm>
              <a:off x="4511" y="2188023"/>
              <a:ext cx="2626109" cy="1050443"/>
            </a:xfrm>
            <a:prstGeom prst="chevron">
              <a:avLst>
                <a:gd name="adj" fmla="val 5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28"/>
            <p:cNvSpPr txBox="1"/>
            <p:nvPr/>
          </p:nvSpPr>
          <p:spPr>
            <a:xfrm>
              <a:off x="529733" y="2188023"/>
              <a:ext cx="1575666" cy="1050443"/>
            </a:xfrm>
            <a:prstGeom prst="rect">
              <a:avLst/>
            </a:prstGeom>
            <a:noFill/>
            <a:ln>
              <a:noFill/>
            </a:ln>
          </p:spPr>
          <p:txBody>
            <a:bodyPr spcFirstLastPara="1" wrap="square" lIns="84000" tIns="28000" rIns="28000" bIns="28000" anchor="ctr" anchorCtr="0">
              <a:noAutofit/>
            </a:bodyPr>
            <a:lstStyle/>
            <a:p>
              <a:pPr marL="0" marR="0" lvl="0" indent="0" algn="ctr" rtl="0">
                <a:lnSpc>
                  <a:spcPct val="90000"/>
                </a:lnSpc>
                <a:spcBef>
                  <a:spcPts val="0"/>
                </a:spcBef>
                <a:spcAft>
                  <a:spcPts val="0"/>
                </a:spcAft>
                <a:buClr>
                  <a:schemeClr val="lt1"/>
                </a:buClr>
                <a:buSzPts val="2100"/>
                <a:buFont typeface="Calibri"/>
                <a:buNone/>
              </a:pPr>
              <a:r>
                <a:rPr lang="en-US" sz="2100">
                  <a:solidFill>
                    <a:schemeClr val="lt1"/>
                  </a:solidFill>
                  <a:latin typeface="Calibri"/>
                  <a:ea typeface="Calibri"/>
                  <a:cs typeface="Calibri"/>
                  <a:sym typeface="Calibri"/>
                </a:rPr>
                <a:t>Phase 1</a:t>
              </a:r>
              <a:endParaRPr/>
            </a:p>
            <a:p>
              <a:pPr marL="0" marR="0" lvl="0" indent="0" algn="ctr" rtl="0">
                <a:lnSpc>
                  <a:spcPct val="90000"/>
                </a:lnSpc>
                <a:spcBef>
                  <a:spcPts val="735"/>
                </a:spcBef>
                <a:spcAft>
                  <a:spcPts val="0"/>
                </a:spcAft>
                <a:buClr>
                  <a:schemeClr val="lt1"/>
                </a:buClr>
                <a:buSzPts val="2100"/>
                <a:buFont typeface="Calibri"/>
                <a:buNone/>
              </a:pPr>
              <a:r>
                <a:rPr lang="en-US" sz="2100">
                  <a:solidFill>
                    <a:schemeClr val="lt1"/>
                  </a:solidFill>
                  <a:latin typeface="Calibri"/>
                  <a:ea typeface="Calibri"/>
                  <a:cs typeface="Calibri"/>
                  <a:sym typeface="Calibri"/>
                </a:rPr>
                <a:t>Establish ICP</a:t>
              </a:r>
              <a:endParaRPr sz="2100">
                <a:solidFill>
                  <a:schemeClr val="lt1"/>
                </a:solidFill>
                <a:latin typeface="Calibri"/>
                <a:ea typeface="Calibri"/>
                <a:cs typeface="Calibri"/>
                <a:sym typeface="Calibri"/>
              </a:endParaRPr>
            </a:p>
          </p:txBody>
        </p:sp>
        <p:sp>
          <p:nvSpPr>
            <p:cNvPr id="682" name="Google Shape;682;p28"/>
            <p:cNvSpPr/>
            <p:nvPr/>
          </p:nvSpPr>
          <p:spPr>
            <a:xfrm>
              <a:off x="2368009" y="2188023"/>
              <a:ext cx="2626109" cy="1050443"/>
            </a:xfrm>
            <a:prstGeom prst="chevron">
              <a:avLst>
                <a:gd name="adj" fmla="val 5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28"/>
            <p:cNvSpPr txBox="1"/>
            <p:nvPr/>
          </p:nvSpPr>
          <p:spPr>
            <a:xfrm>
              <a:off x="2893231" y="2188023"/>
              <a:ext cx="1575666" cy="1050443"/>
            </a:xfrm>
            <a:prstGeom prst="rect">
              <a:avLst/>
            </a:prstGeom>
            <a:noFill/>
            <a:ln>
              <a:noFill/>
            </a:ln>
          </p:spPr>
          <p:txBody>
            <a:bodyPr spcFirstLastPara="1" wrap="square" lIns="84000" tIns="28000" rIns="28000" bIns="28000" anchor="ctr" anchorCtr="0">
              <a:noAutofit/>
            </a:bodyPr>
            <a:lstStyle/>
            <a:p>
              <a:pPr marL="0" marR="0" lvl="0" indent="0" algn="ctr" rtl="0">
                <a:lnSpc>
                  <a:spcPct val="90000"/>
                </a:lnSpc>
                <a:spcBef>
                  <a:spcPts val="0"/>
                </a:spcBef>
                <a:spcAft>
                  <a:spcPts val="0"/>
                </a:spcAft>
                <a:buClr>
                  <a:schemeClr val="lt1"/>
                </a:buClr>
                <a:buSzPts val="2100"/>
                <a:buFont typeface="Calibri"/>
                <a:buNone/>
              </a:pPr>
              <a:r>
                <a:rPr lang="en-US" sz="2100">
                  <a:solidFill>
                    <a:schemeClr val="lt1"/>
                  </a:solidFill>
                  <a:latin typeface="Calibri"/>
                  <a:ea typeface="Calibri"/>
                  <a:cs typeface="Calibri"/>
                  <a:sym typeface="Calibri"/>
                </a:rPr>
                <a:t>Phase 2</a:t>
              </a:r>
              <a:endParaRPr/>
            </a:p>
            <a:p>
              <a:pPr marL="0" marR="0" lvl="0" indent="0" algn="ctr" rtl="0">
                <a:lnSpc>
                  <a:spcPct val="90000"/>
                </a:lnSpc>
                <a:spcBef>
                  <a:spcPts val="735"/>
                </a:spcBef>
                <a:spcAft>
                  <a:spcPts val="0"/>
                </a:spcAft>
                <a:buClr>
                  <a:schemeClr val="lt1"/>
                </a:buClr>
                <a:buSzPts val="2100"/>
                <a:buFont typeface="Calibri"/>
                <a:buNone/>
              </a:pPr>
              <a:r>
                <a:rPr lang="en-US" sz="2100">
                  <a:solidFill>
                    <a:schemeClr val="lt1"/>
                  </a:solidFill>
                  <a:latin typeface="Calibri"/>
                  <a:ea typeface="Calibri"/>
                  <a:cs typeface="Calibri"/>
                  <a:sym typeface="Calibri"/>
                </a:rPr>
                <a:t>Isolate</a:t>
              </a:r>
              <a:endParaRPr sz="2100">
                <a:solidFill>
                  <a:schemeClr val="lt1"/>
                </a:solidFill>
                <a:latin typeface="Calibri"/>
                <a:ea typeface="Calibri"/>
                <a:cs typeface="Calibri"/>
                <a:sym typeface="Calibri"/>
              </a:endParaRPr>
            </a:p>
          </p:txBody>
        </p:sp>
        <p:sp>
          <p:nvSpPr>
            <p:cNvPr id="684" name="Google Shape;684;p28"/>
            <p:cNvSpPr/>
            <p:nvPr/>
          </p:nvSpPr>
          <p:spPr>
            <a:xfrm>
              <a:off x="4731508" y="2188023"/>
              <a:ext cx="2626109" cy="1050443"/>
            </a:xfrm>
            <a:prstGeom prst="chevron">
              <a:avLst>
                <a:gd name="adj" fmla="val 5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28"/>
            <p:cNvSpPr txBox="1"/>
            <p:nvPr/>
          </p:nvSpPr>
          <p:spPr>
            <a:xfrm>
              <a:off x="5256730" y="2188023"/>
              <a:ext cx="1575666" cy="1050443"/>
            </a:xfrm>
            <a:prstGeom prst="rect">
              <a:avLst/>
            </a:prstGeom>
            <a:noFill/>
            <a:ln>
              <a:noFill/>
            </a:ln>
          </p:spPr>
          <p:txBody>
            <a:bodyPr spcFirstLastPara="1" wrap="square" lIns="84000" tIns="28000" rIns="28000" bIns="28000" anchor="ctr" anchorCtr="0">
              <a:noAutofit/>
            </a:bodyPr>
            <a:lstStyle/>
            <a:p>
              <a:pPr marL="0" marR="0" lvl="0" indent="0" algn="ctr" rtl="0">
                <a:lnSpc>
                  <a:spcPct val="90000"/>
                </a:lnSpc>
                <a:spcBef>
                  <a:spcPts val="0"/>
                </a:spcBef>
                <a:spcAft>
                  <a:spcPts val="0"/>
                </a:spcAft>
                <a:buClr>
                  <a:schemeClr val="lt1"/>
                </a:buClr>
                <a:buSzPts val="2100"/>
                <a:buFont typeface="Calibri"/>
                <a:buNone/>
              </a:pPr>
              <a:r>
                <a:rPr lang="en-US" sz="2100">
                  <a:solidFill>
                    <a:schemeClr val="lt1"/>
                  </a:solidFill>
                  <a:latin typeface="Calibri"/>
                  <a:ea typeface="Calibri"/>
                  <a:cs typeface="Calibri"/>
                  <a:sym typeface="Calibri"/>
                </a:rPr>
                <a:t>Phase 3 </a:t>
              </a:r>
              <a:endParaRPr/>
            </a:p>
            <a:p>
              <a:pPr marL="0" marR="0" lvl="0" indent="0" algn="ctr" rtl="0">
                <a:lnSpc>
                  <a:spcPct val="90000"/>
                </a:lnSpc>
                <a:spcBef>
                  <a:spcPts val="735"/>
                </a:spcBef>
                <a:spcAft>
                  <a:spcPts val="0"/>
                </a:spcAft>
                <a:buClr>
                  <a:schemeClr val="lt1"/>
                </a:buClr>
                <a:buSzPts val="2100"/>
                <a:buFont typeface="Calibri"/>
                <a:buNone/>
              </a:pPr>
              <a:r>
                <a:rPr lang="en-US" sz="2100">
                  <a:solidFill>
                    <a:schemeClr val="lt1"/>
                  </a:solidFill>
                  <a:latin typeface="Calibri"/>
                  <a:ea typeface="Calibri"/>
                  <a:cs typeface="Calibri"/>
                  <a:sym typeface="Calibri"/>
                </a:rPr>
                <a:t>Approach and Entry</a:t>
              </a:r>
              <a:endParaRPr sz="2100">
                <a:solidFill>
                  <a:schemeClr val="lt1"/>
                </a:solidFill>
                <a:latin typeface="Calibri"/>
                <a:ea typeface="Calibri"/>
                <a:cs typeface="Calibri"/>
                <a:sym typeface="Calibri"/>
              </a:endParaRPr>
            </a:p>
          </p:txBody>
        </p:sp>
        <p:sp>
          <p:nvSpPr>
            <p:cNvPr id="686" name="Google Shape;686;p28"/>
            <p:cNvSpPr/>
            <p:nvPr/>
          </p:nvSpPr>
          <p:spPr>
            <a:xfrm>
              <a:off x="7095006" y="2188023"/>
              <a:ext cx="2626109" cy="1050443"/>
            </a:xfrm>
            <a:prstGeom prst="chevron">
              <a:avLst>
                <a:gd name="adj" fmla="val 5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28"/>
            <p:cNvSpPr txBox="1"/>
            <p:nvPr/>
          </p:nvSpPr>
          <p:spPr>
            <a:xfrm>
              <a:off x="7620228" y="2188023"/>
              <a:ext cx="1575666" cy="1050443"/>
            </a:xfrm>
            <a:prstGeom prst="rect">
              <a:avLst/>
            </a:prstGeom>
            <a:noFill/>
            <a:ln>
              <a:noFill/>
            </a:ln>
          </p:spPr>
          <p:txBody>
            <a:bodyPr spcFirstLastPara="1" wrap="square" lIns="84000" tIns="28000" rIns="28000" bIns="28000" anchor="ctr" anchorCtr="0">
              <a:noAutofit/>
            </a:bodyPr>
            <a:lstStyle/>
            <a:p>
              <a:pPr marL="0" marR="0" lvl="0" indent="0" algn="ctr" rtl="0">
                <a:lnSpc>
                  <a:spcPct val="90000"/>
                </a:lnSpc>
                <a:spcBef>
                  <a:spcPts val="0"/>
                </a:spcBef>
                <a:spcAft>
                  <a:spcPts val="0"/>
                </a:spcAft>
                <a:buClr>
                  <a:schemeClr val="lt1"/>
                </a:buClr>
                <a:buSzPts val="2100"/>
                <a:buFont typeface="Calibri"/>
                <a:buNone/>
              </a:pPr>
              <a:r>
                <a:rPr lang="en-US" sz="2100">
                  <a:solidFill>
                    <a:schemeClr val="lt1"/>
                  </a:solidFill>
                  <a:latin typeface="Calibri"/>
                  <a:ea typeface="Calibri"/>
                  <a:cs typeface="Calibri"/>
                  <a:sym typeface="Calibri"/>
                </a:rPr>
                <a:t>Phase 4</a:t>
              </a:r>
              <a:endParaRPr/>
            </a:p>
            <a:p>
              <a:pPr marL="0" marR="0" lvl="0" indent="0" algn="ctr" rtl="0">
                <a:lnSpc>
                  <a:spcPct val="90000"/>
                </a:lnSpc>
                <a:spcBef>
                  <a:spcPts val="735"/>
                </a:spcBef>
                <a:spcAft>
                  <a:spcPts val="0"/>
                </a:spcAft>
                <a:buClr>
                  <a:schemeClr val="lt1"/>
                </a:buClr>
                <a:buSzPts val="2100"/>
                <a:buFont typeface="Calibri"/>
                <a:buNone/>
              </a:pPr>
              <a:r>
                <a:rPr lang="en-US" sz="2100">
                  <a:solidFill>
                    <a:schemeClr val="lt1"/>
                  </a:solidFill>
                  <a:latin typeface="Calibri"/>
                  <a:ea typeface="Calibri"/>
                  <a:cs typeface="Calibri"/>
                  <a:sym typeface="Calibri"/>
                </a:rPr>
                <a:t>Systematic Search</a:t>
              </a:r>
              <a:endParaRPr sz="2100">
                <a:solidFill>
                  <a:schemeClr val="lt1"/>
                </a:solidFill>
                <a:latin typeface="Calibri"/>
                <a:ea typeface="Calibri"/>
                <a:cs typeface="Calibri"/>
                <a:sym typeface="Calibri"/>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91"/>
        <p:cNvGrpSpPr/>
        <p:nvPr/>
      </p:nvGrpSpPr>
      <p:grpSpPr>
        <a:xfrm>
          <a:off x="0" y="0"/>
          <a:ext cx="0" cy="0"/>
          <a:chOff x="0" y="0"/>
          <a:chExt cx="0" cy="0"/>
        </a:xfrm>
      </p:grpSpPr>
      <p:sp>
        <p:nvSpPr>
          <p:cNvPr id="692" name="Google Shape;692;p29"/>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Arial"/>
              <a:ea typeface="Arial"/>
              <a:cs typeface="Arial"/>
              <a:sym typeface="Arial"/>
            </a:endParaRPr>
          </a:p>
        </p:txBody>
      </p:sp>
      <p:sp>
        <p:nvSpPr>
          <p:cNvPr id="693" name="Google Shape;693;p29"/>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Arial"/>
              <a:ea typeface="Arial"/>
              <a:cs typeface="Arial"/>
              <a:sym typeface="Arial"/>
            </a:endParaRPr>
          </a:p>
        </p:txBody>
      </p:sp>
      <p:sp>
        <p:nvSpPr>
          <p:cNvPr id="694" name="Google Shape;694;p29"/>
          <p:cNvSpPr txBox="1">
            <a:spLocks noGrp="1"/>
          </p:cNvSpPr>
          <p:nvPr>
            <p:ph type="title"/>
          </p:nvPr>
        </p:nvSpPr>
        <p:spPr>
          <a:xfrm>
            <a:off x="1824037" y="15871"/>
            <a:ext cx="8543925" cy="62813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3200"/>
              <a:buFont typeface="Century Gothic"/>
              <a:buNone/>
            </a:pPr>
            <a:r>
              <a:rPr lang="en-US" sz="3200">
                <a:solidFill>
                  <a:srgbClr val="0070C0"/>
                </a:solidFill>
              </a:rPr>
              <a:t>Phases of a Building Search</a:t>
            </a:r>
            <a:endParaRPr/>
          </a:p>
        </p:txBody>
      </p:sp>
      <p:grpSp>
        <p:nvGrpSpPr>
          <p:cNvPr id="695" name="Google Shape;695;p29"/>
          <p:cNvGrpSpPr/>
          <p:nvPr/>
        </p:nvGrpSpPr>
        <p:grpSpPr>
          <a:xfrm>
            <a:off x="1143001" y="1487786"/>
            <a:ext cx="9725627" cy="3890250"/>
            <a:chOff x="0" y="768120"/>
            <a:chExt cx="9725627" cy="3890250"/>
          </a:xfrm>
        </p:grpSpPr>
        <p:sp>
          <p:nvSpPr>
            <p:cNvPr id="696" name="Google Shape;696;p29"/>
            <p:cNvSpPr/>
            <p:nvPr/>
          </p:nvSpPr>
          <p:spPr>
            <a:xfrm>
              <a:off x="0" y="768120"/>
              <a:ext cx="9725627" cy="3890250"/>
            </a:xfrm>
            <a:prstGeom prst="chevron">
              <a:avLst>
                <a:gd name="adj" fmla="val 5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29"/>
            <p:cNvSpPr txBox="1"/>
            <p:nvPr/>
          </p:nvSpPr>
          <p:spPr>
            <a:xfrm>
              <a:off x="1945125" y="768120"/>
              <a:ext cx="5835377" cy="3890250"/>
            </a:xfrm>
            <a:prstGeom prst="rect">
              <a:avLst/>
            </a:prstGeom>
            <a:noFill/>
            <a:ln>
              <a:noFill/>
            </a:ln>
          </p:spPr>
          <p:txBody>
            <a:bodyPr spcFirstLastPara="1" wrap="square" lIns="260025" tIns="86675" rIns="86675" bIns="86675" anchor="ctr" anchorCtr="0">
              <a:noAutofit/>
            </a:bodyPr>
            <a:lstStyle/>
            <a:p>
              <a:pPr marL="0" marR="0" lvl="0" indent="0" algn="ctr" rtl="0">
                <a:lnSpc>
                  <a:spcPct val="90000"/>
                </a:lnSpc>
                <a:spcBef>
                  <a:spcPts val="0"/>
                </a:spcBef>
                <a:spcAft>
                  <a:spcPts val="0"/>
                </a:spcAft>
                <a:buClr>
                  <a:schemeClr val="lt1"/>
                </a:buClr>
                <a:buSzPts val="6500"/>
                <a:buFont typeface="Calibri"/>
                <a:buNone/>
              </a:pPr>
              <a:r>
                <a:rPr lang="en-US" sz="6500">
                  <a:solidFill>
                    <a:schemeClr val="lt1"/>
                  </a:solidFill>
                  <a:latin typeface="Calibri"/>
                  <a:ea typeface="Calibri"/>
                  <a:cs typeface="Calibri"/>
                  <a:sym typeface="Calibri"/>
                </a:rPr>
                <a:t>Phase 3 </a:t>
              </a:r>
              <a:endParaRPr/>
            </a:p>
            <a:p>
              <a:pPr marL="0" marR="0" lvl="0" indent="0" algn="ctr" rtl="0">
                <a:lnSpc>
                  <a:spcPct val="90000"/>
                </a:lnSpc>
                <a:spcBef>
                  <a:spcPts val="2275"/>
                </a:spcBef>
                <a:spcAft>
                  <a:spcPts val="0"/>
                </a:spcAft>
                <a:buClr>
                  <a:schemeClr val="lt1"/>
                </a:buClr>
                <a:buSzPts val="6500"/>
                <a:buFont typeface="Calibri"/>
                <a:buNone/>
              </a:pPr>
              <a:r>
                <a:rPr lang="en-US" sz="6500">
                  <a:solidFill>
                    <a:schemeClr val="lt1"/>
                  </a:solidFill>
                  <a:latin typeface="Calibri"/>
                  <a:ea typeface="Calibri"/>
                  <a:cs typeface="Calibri"/>
                  <a:sym typeface="Calibri"/>
                </a:rPr>
                <a:t>Approach and Entry</a:t>
              </a:r>
              <a:endParaRPr sz="6500">
                <a:solidFill>
                  <a:schemeClr val="lt1"/>
                </a:solidFill>
                <a:latin typeface="Calibri"/>
                <a:ea typeface="Calibri"/>
                <a:cs typeface="Calibri"/>
                <a:sym typeface="Calibri"/>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3"/>
          <p:cNvSpPr/>
          <p:nvPr/>
        </p:nvSpPr>
        <p:spPr>
          <a:xfrm>
            <a:off x="1143000" y="0"/>
            <a:ext cx="3766756"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cxnSp>
        <p:nvCxnSpPr>
          <p:cNvPr id="275" name="Google Shape;275;p3"/>
          <p:cNvCxnSpPr/>
          <p:nvPr/>
        </p:nvCxnSpPr>
        <p:spPr>
          <a:xfrm rot="10800000">
            <a:off x="1762125" y="2971800"/>
            <a:ext cx="0" cy="914400"/>
          </a:xfrm>
          <a:prstGeom prst="straightConnector1">
            <a:avLst/>
          </a:prstGeom>
          <a:noFill/>
          <a:ln w="19050" cap="flat" cmpd="sng">
            <a:solidFill>
              <a:srgbClr val="FFFFFF">
                <a:alpha val="80000"/>
              </a:srgbClr>
            </a:solidFill>
            <a:prstDash val="solid"/>
            <a:round/>
            <a:headEnd type="none" w="sm" len="sm"/>
            <a:tailEnd type="none" w="sm" len="sm"/>
          </a:ln>
        </p:spPr>
      </p:cxnSp>
      <p:pic>
        <p:nvPicPr>
          <p:cNvPr id="276" name="Google Shape;276;p3"/>
          <p:cNvPicPr preferRelativeResize="0"/>
          <p:nvPr/>
        </p:nvPicPr>
        <p:blipFill rotWithShape="1">
          <a:blip r:embed="rId3">
            <a:alphaModFix/>
          </a:blip>
          <a:srcRect/>
          <a:stretch/>
        </p:blipFill>
        <p:spPr>
          <a:xfrm>
            <a:off x="1228338" y="76201"/>
            <a:ext cx="600462" cy="509981"/>
          </a:xfrm>
          <a:prstGeom prst="rect">
            <a:avLst/>
          </a:prstGeom>
          <a:noFill/>
          <a:ln>
            <a:noFill/>
          </a:ln>
        </p:spPr>
      </p:pic>
      <p:sp>
        <p:nvSpPr>
          <p:cNvPr id="277" name="Google Shape;277;p3"/>
          <p:cNvSpPr txBox="1">
            <a:spLocks noGrp="1"/>
          </p:cNvSpPr>
          <p:nvPr>
            <p:ph type="title"/>
          </p:nvPr>
        </p:nvSpPr>
        <p:spPr>
          <a:xfrm>
            <a:off x="1909412" y="712269"/>
            <a:ext cx="2738936" cy="5502264"/>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FFFF"/>
              </a:buClr>
              <a:buSzPts val="3700"/>
              <a:buFont typeface="Century Gothic"/>
              <a:buNone/>
            </a:pPr>
            <a:r>
              <a:rPr lang="en-US" sz="3700">
                <a:solidFill>
                  <a:srgbClr val="FFFFFF"/>
                </a:solidFill>
                <a:latin typeface="Century Gothic"/>
                <a:ea typeface="Century Gothic"/>
                <a:cs typeface="Century Gothic"/>
                <a:sym typeface="Century Gothic"/>
              </a:rPr>
              <a:t>Terminal Learning Objectives</a:t>
            </a:r>
            <a:endParaRPr sz="3700">
              <a:solidFill>
                <a:srgbClr val="FFFFFF"/>
              </a:solidFill>
              <a:latin typeface="Calibri"/>
              <a:ea typeface="Calibri"/>
              <a:cs typeface="Calibri"/>
              <a:sym typeface="Calibri"/>
            </a:endParaRPr>
          </a:p>
        </p:txBody>
      </p:sp>
      <p:grpSp>
        <p:nvGrpSpPr>
          <p:cNvPr id="278" name="Google Shape;278;p3"/>
          <p:cNvGrpSpPr/>
          <p:nvPr/>
        </p:nvGrpSpPr>
        <p:grpSpPr>
          <a:xfrm>
            <a:off x="5433021" y="1900923"/>
            <a:ext cx="5093592" cy="3056155"/>
            <a:chOff x="0" y="1257984"/>
            <a:chExt cx="5093592" cy="3056155"/>
          </a:xfrm>
        </p:grpSpPr>
        <p:sp>
          <p:nvSpPr>
            <p:cNvPr id="279" name="Google Shape;279;p3"/>
            <p:cNvSpPr/>
            <p:nvPr/>
          </p:nvSpPr>
          <p:spPr>
            <a:xfrm>
              <a:off x="0" y="1257984"/>
              <a:ext cx="5093592" cy="3056155"/>
            </a:xfrm>
            <a:prstGeom prst="rect">
              <a:avLst/>
            </a:prstGeom>
            <a:gradFill>
              <a:gsLst>
                <a:gs pos="0">
                  <a:srgbClr val="982D2B"/>
                </a:gs>
                <a:gs pos="80000">
                  <a:srgbClr val="C83D39"/>
                </a:gs>
                <a:gs pos="100000">
                  <a:srgbClr val="CC3A36"/>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3"/>
            <p:cNvSpPr txBox="1"/>
            <p:nvPr/>
          </p:nvSpPr>
          <p:spPr>
            <a:xfrm>
              <a:off x="0" y="1257984"/>
              <a:ext cx="5093592" cy="3056155"/>
            </a:xfrm>
            <a:prstGeom prst="rect">
              <a:avLst/>
            </a:prstGeom>
            <a:noFill/>
            <a:ln>
              <a:noFill/>
            </a:ln>
          </p:spPr>
          <p:txBody>
            <a:bodyPr spcFirstLastPara="1" wrap="square" lIns="106675" tIns="106675" rIns="106675" bIns="106675" anchor="ctr" anchorCtr="0">
              <a:noAutofit/>
            </a:bodyPr>
            <a:lstStyle/>
            <a:p>
              <a:pPr marL="0" marR="0" lvl="0" indent="0" algn="ctr" rtl="0">
                <a:lnSpc>
                  <a:spcPct val="90000"/>
                </a:lnSpc>
                <a:spcBef>
                  <a:spcPts val="0"/>
                </a:spcBef>
                <a:spcAft>
                  <a:spcPts val="0"/>
                </a:spcAft>
                <a:buClr>
                  <a:schemeClr val="lt1"/>
                </a:buClr>
                <a:buSzPts val="2800"/>
                <a:buFont typeface="Century Gothic"/>
                <a:buNone/>
              </a:pPr>
              <a:r>
                <a:rPr lang="en-US" sz="2800" b="0" i="0" u="none" strike="noStrike" cap="none">
                  <a:solidFill>
                    <a:schemeClr val="lt1"/>
                  </a:solidFill>
                  <a:latin typeface="Century Gothic"/>
                  <a:ea typeface="Century Gothic"/>
                  <a:cs typeface="Century Gothic"/>
                  <a:sym typeface="Century Gothic"/>
                </a:rPr>
                <a:t>At the end of this lesson, participants will be able to identify threats and effectively conduct a building search within the limitations of intermediate search capabilities.</a:t>
              </a:r>
              <a:endParaRPr/>
            </a:p>
          </p:txBody>
        </p:sp>
      </p:grpSp>
      <p:sp>
        <p:nvSpPr>
          <p:cNvPr id="281" name="Google Shape;281;p3"/>
          <p:cNvSpPr txBox="1">
            <a:spLocks noGrp="1"/>
          </p:cNvSpPr>
          <p:nvPr>
            <p:ph type="sldNum" idx="12"/>
          </p:nvPr>
        </p:nvSpPr>
        <p:spPr>
          <a:xfrm>
            <a:off x="8737600" y="6248401"/>
            <a:ext cx="2844800" cy="365125"/>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t>3</a:t>
            </a:fld>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701"/>
        <p:cNvGrpSpPr/>
        <p:nvPr/>
      </p:nvGrpSpPr>
      <p:grpSpPr>
        <a:xfrm>
          <a:off x="0" y="0"/>
          <a:ext cx="0" cy="0"/>
          <a:chOff x="0" y="0"/>
          <a:chExt cx="0" cy="0"/>
        </a:xfrm>
      </p:grpSpPr>
      <p:pic>
        <p:nvPicPr>
          <p:cNvPr id="702" name="Google Shape;702;p30"/>
          <p:cNvPicPr preferRelativeResize="0"/>
          <p:nvPr/>
        </p:nvPicPr>
        <p:blipFill rotWithShape="1">
          <a:blip r:embed="rId3">
            <a:alphaModFix/>
          </a:blip>
          <a:srcRect/>
          <a:stretch/>
        </p:blipFill>
        <p:spPr>
          <a:xfrm>
            <a:off x="6507843" y="648924"/>
            <a:ext cx="4937445" cy="4585847"/>
          </a:xfrm>
          <a:prstGeom prst="rect">
            <a:avLst/>
          </a:prstGeom>
          <a:noFill/>
          <a:ln>
            <a:noFill/>
          </a:ln>
        </p:spPr>
      </p:pic>
      <p:sp>
        <p:nvSpPr>
          <p:cNvPr id="703" name="Google Shape;703;p30"/>
          <p:cNvSpPr/>
          <p:nvPr/>
        </p:nvSpPr>
        <p:spPr>
          <a:xfrm>
            <a:off x="2518834" y="1686997"/>
            <a:ext cx="184731" cy="369332"/>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704" name="Google Shape;704;p30"/>
          <p:cNvGrpSpPr/>
          <p:nvPr/>
        </p:nvGrpSpPr>
        <p:grpSpPr>
          <a:xfrm flipH="1">
            <a:off x="10283607" y="4113215"/>
            <a:ext cx="663457" cy="2771775"/>
            <a:chOff x="2812" y="344"/>
            <a:chExt cx="748" cy="3449"/>
          </a:xfrm>
        </p:grpSpPr>
        <p:sp>
          <p:nvSpPr>
            <p:cNvPr id="705" name="Google Shape;705;p30"/>
            <p:cNvSpPr/>
            <p:nvPr/>
          </p:nvSpPr>
          <p:spPr>
            <a:xfrm>
              <a:off x="2812" y="346"/>
              <a:ext cx="748" cy="3447"/>
            </a:xfrm>
            <a:prstGeom prst="rect">
              <a:avLst/>
            </a:prstGeom>
            <a:solidFill>
              <a:srgbClr val="D4A97E"/>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cxnSp>
          <p:nvCxnSpPr>
            <p:cNvPr id="706" name="Google Shape;706;p30"/>
            <p:cNvCxnSpPr/>
            <p:nvPr/>
          </p:nvCxnSpPr>
          <p:spPr>
            <a:xfrm rot="10800000">
              <a:off x="3304" y="344"/>
              <a:ext cx="0" cy="3432"/>
            </a:xfrm>
            <a:prstGeom prst="straightConnector1">
              <a:avLst/>
            </a:prstGeom>
            <a:noFill/>
            <a:ln w="76200" cap="rnd" cmpd="sng">
              <a:solidFill>
                <a:srgbClr val="FFFFFF"/>
              </a:solidFill>
              <a:prstDash val="solid"/>
              <a:round/>
              <a:headEnd type="none" w="sm" len="sm"/>
              <a:tailEnd type="none" w="sm" len="sm"/>
            </a:ln>
          </p:spPr>
        </p:cxnSp>
        <p:cxnSp>
          <p:nvCxnSpPr>
            <p:cNvPr id="707" name="Google Shape;707;p30"/>
            <p:cNvCxnSpPr/>
            <p:nvPr/>
          </p:nvCxnSpPr>
          <p:spPr>
            <a:xfrm rot="10800000">
              <a:off x="3088" y="344"/>
              <a:ext cx="0" cy="3432"/>
            </a:xfrm>
            <a:prstGeom prst="straightConnector1">
              <a:avLst/>
            </a:prstGeom>
            <a:noFill/>
            <a:ln w="76200" cap="rnd" cmpd="sng">
              <a:solidFill>
                <a:srgbClr val="FFFFFF"/>
              </a:solidFill>
              <a:prstDash val="solid"/>
              <a:round/>
              <a:headEnd type="none" w="sm" len="sm"/>
              <a:tailEnd type="none" w="sm" len="sm"/>
            </a:ln>
          </p:spPr>
        </p:cxnSp>
      </p:grpSp>
      <p:sp>
        <p:nvSpPr>
          <p:cNvPr id="708" name="Google Shape;708;p30"/>
          <p:cNvSpPr/>
          <p:nvPr/>
        </p:nvSpPr>
        <p:spPr>
          <a:xfrm>
            <a:off x="9176826" y="4797425"/>
            <a:ext cx="310327" cy="336550"/>
          </a:xfrm>
          <a:prstGeom prst="ellipse">
            <a:avLst/>
          </a:prstGeom>
          <a:solidFill>
            <a:srgbClr val="92D050"/>
          </a:solidFill>
          <a:ln w="9525" cap="flat" cmpd="sng">
            <a:solidFill>
              <a:srgbClr val="92D05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Calibri"/>
              <a:ea typeface="Calibri"/>
              <a:cs typeface="Calibri"/>
              <a:sym typeface="Calibri"/>
            </a:endParaRPr>
          </a:p>
        </p:txBody>
      </p:sp>
      <p:sp>
        <p:nvSpPr>
          <p:cNvPr id="709" name="Google Shape;709;p30"/>
          <p:cNvSpPr/>
          <p:nvPr/>
        </p:nvSpPr>
        <p:spPr>
          <a:xfrm>
            <a:off x="7121551" y="5364954"/>
            <a:ext cx="310327" cy="334963"/>
          </a:xfrm>
          <a:prstGeom prst="ellipse">
            <a:avLst/>
          </a:prstGeom>
          <a:solidFill>
            <a:srgbClr val="92D050"/>
          </a:solidFill>
          <a:ln w="9525" cap="flat" cmpd="sng">
            <a:solidFill>
              <a:srgbClr val="92D05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Calibri"/>
              <a:ea typeface="Calibri"/>
              <a:cs typeface="Calibri"/>
              <a:sym typeface="Calibri"/>
            </a:endParaRPr>
          </a:p>
        </p:txBody>
      </p:sp>
      <p:sp>
        <p:nvSpPr>
          <p:cNvPr id="710" name="Google Shape;710;p30"/>
          <p:cNvSpPr/>
          <p:nvPr/>
        </p:nvSpPr>
        <p:spPr>
          <a:xfrm>
            <a:off x="5729598" y="5332413"/>
            <a:ext cx="310326" cy="336550"/>
          </a:xfrm>
          <a:prstGeom prst="ellipse">
            <a:avLst/>
          </a:prstGeom>
          <a:solidFill>
            <a:srgbClr val="92D050"/>
          </a:solidFill>
          <a:ln w="9525"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Calibri"/>
              <a:ea typeface="Calibri"/>
              <a:cs typeface="Calibri"/>
              <a:sym typeface="Calibri"/>
            </a:endParaRPr>
          </a:p>
        </p:txBody>
      </p:sp>
      <p:sp>
        <p:nvSpPr>
          <p:cNvPr id="711" name="Google Shape;711;p30"/>
          <p:cNvSpPr/>
          <p:nvPr/>
        </p:nvSpPr>
        <p:spPr>
          <a:xfrm>
            <a:off x="6383883" y="5324475"/>
            <a:ext cx="310326" cy="336550"/>
          </a:xfrm>
          <a:prstGeom prst="ellipse">
            <a:avLst/>
          </a:prstGeom>
          <a:solidFill>
            <a:srgbClr val="92D050"/>
          </a:solidFill>
          <a:ln w="9525"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Calibri"/>
              <a:ea typeface="Calibri"/>
              <a:cs typeface="Calibri"/>
              <a:sym typeface="Calibri"/>
            </a:endParaRPr>
          </a:p>
        </p:txBody>
      </p:sp>
      <p:sp>
        <p:nvSpPr>
          <p:cNvPr id="712" name="Google Shape;712;p30"/>
          <p:cNvSpPr/>
          <p:nvPr/>
        </p:nvSpPr>
        <p:spPr>
          <a:xfrm>
            <a:off x="7908303" y="5338702"/>
            <a:ext cx="310326" cy="334963"/>
          </a:xfrm>
          <a:prstGeom prst="ellipse">
            <a:avLst/>
          </a:prstGeom>
          <a:solidFill>
            <a:srgbClr val="92D050"/>
          </a:solidFill>
          <a:ln w="9525"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Calibri"/>
              <a:ea typeface="Calibri"/>
              <a:cs typeface="Calibri"/>
              <a:sym typeface="Calibri"/>
            </a:endParaRPr>
          </a:p>
        </p:txBody>
      </p:sp>
      <p:sp>
        <p:nvSpPr>
          <p:cNvPr id="713" name="Google Shape;713;p30"/>
          <p:cNvSpPr/>
          <p:nvPr/>
        </p:nvSpPr>
        <p:spPr>
          <a:xfrm rot="6521299">
            <a:off x="8838657" y="4322088"/>
            <a:ext cx="1296988" cy="1161815"/>
          </a:xfrm>
          <a:prstGeom prst="pie">
            <a:avLst>
              <a:gd name="adj1" fmla="val 8375156"/>
              <a:gd name="adj2" fmla="val 17619845"/>
            </a:avLst>
          </a:prstGeom>
          <a:solidFill>
            <a:srgbClr val="FF0000">
              <a:alpha val="49803"/>
            </a:srgbClr>
          </a:solidFill>
          <a:ln w="9525"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714" name="Google Shape;714;p30"/>
          <p:cNvSpPr/>
          <p:nvPr/>
        </p:nvSpPr>
        <p:spPr>
          <a:xfrm>
            <a:off x="8666239" y="5235575"/>
            <a:ext cx="310327" cy="336550"/>
          </a:xfrm>
          <a:prstGeom prst="ellipse">
            <a:avLst/>
          </a:prstGeom>
          <a:solidFill>
            <a:srgbClr val="FFFF00"/>
          </a:solidFill>
          <a:ln w="9525" cap="flat" cmpd="sng">
            <a:solidFill>
              <a:srgbClr val="FFFF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FFFF00"/>
              </a:solidFill>
              <a:latin typeface="Calibri"/>
              <a:ea typeface="Calibri"/>
              <a:cs typeface="Calibri"/>
              <a:sym typeface="Calibri"/>
            </a:endParaRPr>
          </a:p>
        </p:txBody>
      </p:sp>
      <p:sp>
        <p:nvSpPr>
          <p:cNvPr id="715" name="Google Shape;715;p30"/>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rgbClr val="000000"/>
              </a:solidFill>
              <a:latin typeface="Arial"/>
              <a:ea typeface="Arial"/>
              <a:cs typeface="Arial"/>
              <a:sym typeface="Arial"/>
            </a:endParaRPr>
          </a:p>
        </p:txBody>
      </p:sp>
      <p:sp>
        <p:nvSpPr>
          <p:cNvPr id="716" name="Google Shape;716;p30"/>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rgbClr val="000000"/>
              </a:solidFill>
              <a:latin typeface="Arial"/>
              <a:ea typeface="Arial"/>
              <a:cs typeface="Arial"/>
              <a:sym typeface="Arial"/>
            </a:endParaRPr>
          </a:p>
        </p:txBody>
      </p:sp>
      <p:sp>
        <p:nvSpPr>
          <p:cNvPr id="717" name="Google Shape;717;p30"/>
          <p:cNvSpPr txBox="1"/>
          <p:nvPr/>
        </p:nvSpPr>
        <p:spPr>
          <a:xfrm>
            <a:off x="1824037" y="15871"/>
            <a:ext cx="8543925" cy="628133"/>
          </a:xfrm>
          <a:prstGeom prst="rect">
            <a:avLst/>
          </a:prstGeom>
          <a:noFill/>
          <a:ln>
            <a:noFill/>
          </a:ln>
        </p:spPr>
        <p:txBody>
          <a:bodyPr spcFirstLastPara="1" wrap="square" lIns="91425" tIns="45700" rIns="91425" bIns="45700" anchor="t" anchorCtr="0">
            <a:normAutofit/>
          </a:bodyPr>
          <a:lstStyle/>
          <a:p>
            <a:pPr marL="0" marR="0" lvl="0" indent="0" algn="ctr" rtl="0">
              <a:spcBef>
                <a:spcPts val="0"/>
              </a:spcBef>
              <a:spcAft>
                <a:spcPts val="0"/>
              </a:spcAft>
              <a:buClr>
                <a:srgbClr val="0070C0"/>
              </a:buClr>
              <a:buSzPts val="3200"/>
              <a:buFont typeface="Century Gothic"/>
              <a:buNone/>
            </a:pPr>
            <a:r>
              <a:rPr lang="en-US" sz="3200">
                <a:solidFill>
                  <a:srgbClr val="0070C0"/>
                </a:solidFill>
                <a:latin typeface="Century Gothic"/>
                <a:ea typeface="Century Gothic"/>
                <a:cs typeface="Century Gothic"/>
                <a:sym typeface="Century Gothic"/>
              </a:rPr>
              <a:t>Phases of a Building Search</a:t>
            </a:r>
            <a:endParaRPr sz="3200">
              <a:solidFill>
                <a:srgbClr val="0070C0"/>
              </a:solidFill>
              <a:latin typeface="Century Gothic"/>
              <a:ea typeface="Century Gothic"/>
              <a:cs typeface="Century Gothic"/>
              <a:sym typeface="Century Gothic"/>
            </a:endParaRPr>
          </a:p>
        </p:txBody>
      </p:sp>
      <p:sp>
        <p:nvSpPr>
          <p:cNvPr id="718" name="Google Shape;718;p30"/>
          <p:cNvSpPr/>
          <p:nvPr/>
        </p:nvSpPr>
        <p:spPr>
          <a:xfrm>
            <a:off x="191844" y="582363"/>
            <a:ext cx="2749471" cy="646331"/>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3600">
                <a:solidFill>
                  <a:srgbClr val="000000"/>
                </a:solidFill>
                <a:latin typeface="Century Gothic"/>
                <a:ea typeface="Century Gothic"/>
                <a:cs typeface="Century Gothic"/>
                <a:sym typeface="Century Gothic"/>
              </a:rPr>
              <a:t>Approach  </a:t>
            </a:r>
            <a:endParaRPr sz="3600">
              <a:solidFill>
                <a:srgbClr val="000000"/>
              </a:solidFill>
              <a:latin typeface="Century Gothic"/>
              <a:ea typeface="Century Gothic"/>
              <a:cs typeface="Century Gothic"/>
              <a:sym typeface="Century Gothic"/>
            </a:endParaRPr>
          </a:p>
        </p:txBody>
      </p:sp>
      <p:sp>
        <p:nvSpPr>
          <p:cNvPr id="719" name="Google Shape;719;p30"/>
          <p:cNvSpPr/>
          <p:nvPr/>
        </p:nvSpPr>
        <p:spPr>
          <a:xfrm>
            <a:off x="415569" y="1228694"/>
            <a:ext cx="3894930" cy="5068637"/>
          </a:xfrm>
          <a:prstGeom prst="rect">
            <a:avLst/>
          </a:prstGeom>
          <a:noFill/>
          <a:ln>
            <a:noFill/>
          </a:ln>
        </p:spPr>
        <p:txBody>
          <a:bodyPr spcFirstLastPara="1" wrap="square" lIns="0" tIns="0" rIns="0" bIns="0" anchor="t" anchorCtr="0">
            <a:noAutofit/>
          </a:bodyPr>
          <a:lstStyle/>
          <a:p>
            <a:pPr marL="457200" marR="0" lvl="0" indent="-457200" algn="l" rtl="0">
              <a:lnSpc>
                <a:spcPct val="107000"/>
              </a:lnSpc>
              <a:spcBef>
                <a:spcPts val="0"/>
              </a:spcBef>
              <a:spcAft>
                <a:spcPts val="0"/>
              </a:spcAft>
              <a:buClr>
                <a:srgbClr val="000000"/>
              </a:buClr>
              <a:buSzPts val="2800"/>
              <a:buFont typeface="Arial"/>
              <a:buChar char="•"/>
            </a:pPr>
            <a:r>
              <a:rPr lang="en-US" sz="2800">
                <a:solidFill>
                  <a:srgbClr val="000000"/>
                </a:solidFill>
                <a:latin typeface="Century Gothic"/>
                <a:ea typeface="Century Gothic"/>
                <a:cs typeface="Century Gothic"/>
                <a:sym typeface="Century Gothic"/>
              </a:rPr>
              <a:t>Lead person should use detector to clear safe route.</a:t>
            </a:r>
            <a:endParaRPr/>
          </a:p>
          <a:p>
            <a:pPr marL="457200" marR="0" lvl="0" indent="-457200" algn="l" rtl="0">
              <a:lnSpc>
                <a:spcPct val="107000"/>
              </a:lnSpc>
              <a:spcBef>
                <a:spcPts val="800"/>
              </a:spcBef>
              <a:spcAft>
                <a:spcPts val="0"/>
              </a:spcAft>
              <a:buClr>
                <a:srgbClr val="000000"/>
              </a:buClr>
              <a:buSzPts val="2800"/>
              <a:buFont typeface="Arial"/>
              <a:buChar char="•"/>
            </a:pPr>
            <a:r>
              <a:rPr lang="en-US" sz="2800">
                <a:solidFill>
                  <a:srgbClr val="000000"/>
                </a:solidFill>
                <a:latin typeface="Century Gothic"/>
                <a:ea typeface="Century Gothic"/>
                <a:cs typeface="Century Gothic"/>
                <a:sym typeface="Century Gothic"/>
              </a:rPr>
              <a:t>If military working dogs are available they should be used.</a:t>
            </a:r>
            <a:endParaRPr/>
          </a:p>
          <a:p>
            <a:pPr marL="457200" marR="0" lvl="0" indent="-457200" algn="l" rtl="0">
              <a:lnSpc>
                <a:spcPct val="107000"/>
              </a:lnSpc>
              <a:spcBef>
                <a:spcPts val="800"/>
              </a:spcBef>
              <a:spcAft>
                <a:spcPts val="0"/>
              </a:spcAft>
              <a:buClr>
                <a:srgbClr val="000000"/>
              </a:buClr>
              <a:buSzPts val="2800"/>
              <a:buFont typeface="Arial"/>
              <a:buChar char="•"/>
            </a:pPr>
            <a:r>
              <a:rPr lang="en-US" sz="2800">
                <a:solidFill>
                  <a:srgbClr val="000000"/>
                </a:solidFill>
                <a:latin typeface="Century Gothic"/>
                <a:ea typeface="Century Gothic"/>
                <a:cs typeface="Century Gothic"/>
                <a:sym typeface="Century Gothic"/>
              </a:rPr>
              <a:t>Approach should avoid secondary VPs (use of CAGES)</a:t>
            </a:r>
            <a:endParaRPr sz="2800">
              <a:solidFill>
                <a:srgbClr val="000000"/>
              </a:solidFill>
              <a:latin typeface="Century Gothic"/>
              <a:ea typeface="Century Gothic"/>
              <a:cs typeface="Century Gothic"/>
              <a:sym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723"/>
        <p:cNvGrpSpPr/>
        <p:nvPr/>
      </p:nvGrpSpPr>
      <p:grpSpPr>
        <a:xfrm>
          <a:off x="0" y="0"/>
          <a:ext cx="0" cy="0"/>
          <a:chOff x="0" y="0"/>
          <a:chExt cx="0" cy="0"/>
        </a:xfrm>
      </p:grpSpPr>
      <p:pic>
        <p:nvPicPr>
          <p:cNvPr id="724" name="Google Shape;724;p31"/>
          <p:cNvPicPr preferRelativeResize="0"/>
          <p:nvPr/>
        </p:nvPicPr>
        <p:blipFill rotWithShape="1">
          <a:blip r:embed="rId3">
            <a:alphaModFix/>
          </a:blip>
          <a:srcRect/>
          <a:stretch/>
        </p:blipFill>
        <p:spPr>
          <a:xfrm>
            <a:off x="3787793" y="648924"/>
            <a:ext cx="4937445" cy="4585847"/>
          </a:xfrm>
          <a:prstGeom prst="rect">
            <a:avLst/>
          </a:prstGeom>
          <a:noFill/>
          <a:ln>
            <a:noFill/>
          </a:ln>
        </p:spPr>
      </p:pic>
      <p:sp>
        <p:nvSpPr>
          <p:cNvPr id="725" name="Google Shape;725;p31"/>
          <p:cNvSpPr/>
          <p:nvPr/>
        </p:nvSpPr>
        <p:spPr>
          <a:xfrm>
            <a:off x="2518834" y="1686997"/>
            <a:ext cx="184731" cy="369332"/>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726" name="Google Shape;726;p31"/>
          <p:cNvGrpSpPr/>
          <p:nvPr/>
        </p:nvGrpSpPr>
        <p:grpSpPr>
          <a:xfrm flipH="1">
            <a:off x="7563557" y="4113215"/>
            <a:ext cx="663457" cy="2771775"/>
            <a:chOff x="2812" y="344"/>
            <a:chExt cx="748" cy="3449"/>
          </a:xfrm>
        </p:grpSpPr>
        <p:sp>
          <p:nvSpPr>
            <p:cNvPr id="727" name="Google Shape;727;p31"/>
            <p:cNvSpPr/>
            <p:nvPr/>
          </p:nvSpPr>
          <p:spPr>
            <a:xfrm>
              <a:off x="2812" y="346"/>
              <a:ext cx="748" cy="3447"/>
            </a:xfrm>
            <a:prstGeom prst="rect">
              <a:avLst/>
            </a:prstGeom>
            <a:solidFill>
              <a:srgbClr val="D4A97E"/>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cxnSp>
          <p:nvCxnSpPr>
            <p:cNvPr id="728" name="Google Shape;728;p31"/>
            <p:cNvCxnSpPr/>
            <p:nvPr/>
          </p:nvCxnSpPr>
          <p:spPr>
            <a:xfrm rot="10800000">
              <a:off x="3304" y="344"/>
              <a:ext cx="0" cy="3432"/>
            </a:xfrm>
            <a:prstGeom prst="straightConnector1">
              <a:avLst/>
            </a:prstGeom>
            <a:noFill/>
            <a:ln w="76200" cap="rnd" cmpd="sng">
              <a:solidFill>
                <a:srgbClr val="FFFFFF"/>
              </a:solidFill>
              <a:prstDash val="solid"/>
              <a:round/>
              <a:headEnd type="none" w="sm" len="sm"/>
              <a:tailEnd type="none" w="sm" len="sm"/>
            </a:ln>
          </p:spPr>
        </p:cxnSp>
        <p:cxnSp>
          <p:nvCxnSpPr>
            <p:cNvPr id="729" name="Google Shape;729;p31"/>
            <p:cNvCxnSpPr/>
            <p:nvPr/>
          </p:nvCxnSpPr>
          <p:spPr>
            <a:xfrm rot="10800000">
              <a:off x="3088" y="344"/>
              <a:ext cx="0" cy="3432"/>
            </a:xfrm>
            <a:prstGeom prst="straightConnector1">
              <a:avLst/>
            </a:prstGeom>
            <a:noFill/>
            <a:ln w="76200" cap="rnd" cmpd="sng">
              <a:solidFill>
                <a:srgbClr val="FFFFFF"/>
              </a:solidFill>
              <a:prstDash val="solid"/>
              <a:round/>
              <a:headEnd type="none" w="sm" len="sm"/>
              <a:tailEnd type="none" w="sm" len="sm"/>
            </a:ln>
          </p:spPr>
        </p:cxnSp>
      </p:grpSp>
      <p:sp>
        <p:nvSpPr>
          <p:cNvPr id="730" name="Google Shape;730;p31"/>
          <p:cNvSpPr/>
          <p:nvPr/>
        </p:nvSpPr>
        <p:spPr>
          <a:xfrm>
            <a:off x="7725668" y="4099553"/>
            <a:ext cx="310327" cy="336550"/>
          </a:xfrm>
          <a:prstGeom prst="ellipse">
            <a:avLst/>
          </a:prstGeom>
          <a:solidFill>
            <a:srgbClr val="92D050"/>
          </a:solidFill>
          <a:ln w="9525" cap="flat" cmpd="sng">
            <a:solidFill>
              <a:srgbClr val="92D05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Calibri"/>
              <a:ea typeface="Calibri"/>
              <a:cs typeface="Calibri"/>
              <a:sym typeface="Calibri"/>
            </a:endParaRPr>
          </a:p>
        </p:txBody>
      </p:sp>
      <p:sp>
        <p:nvSpPr>
          <p:cNvPr id="731" name="Google Shape;731;p31"/>
          <p:cNvSpPr/>
          <p:nvPr/>
        </p:nvSpPr>
        <p:spPr>
          <a:xfrm>
            <a:off x="6055735" y="5133896"/>
            <a:ext cx="310327" cy="334963"/>
          </a:xfrm>
          <a:prstGeom prst="ellipse">
            <a:avLst/>
          </a:prstGeom>
          <a:solidFill>
            <a:srgbClr val="92D050"/>
          </a:solidFill>
          <a:ln w="9525" cap="flat" cmpd="sng">
            <a:solidFill>
              <a:srgbClr val="92D05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Calibri"/>
              <a:ea typeface="Calibri"/>
              <a:cs typeface="Calibri"/>
              <a:sym typeface="Calibri"/>
            </a:endParaRPr>
          </a:p>
        </p:txBody>
      </p:sp>
      <p:sp>
        <p:nvSpPr>
          <p:cNvPr id="732" name="Google Shape;732;p31"/>
          <p:cNvSpPr/>
          <p:nvPr/>
        </p:nvSpPr>
        <p:spPr>
          <a:xfrm>
            <a:off x="5243139" y="5150747"/>
            <a:ext cx="310326" cy="336550"/>
          </a:xfrm>
          <a:prstGeom prst="ellipse">
            <a:avLst/>
          </a:prstGeom>
          <a:solidFill>
            <a:srgbClr val="92D050"/>
          </a:solidFill>
          <a:ln w="9525"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Calibri"/>
              <a:ea typeface="Calibri"/>
              <a:cs typeface="Calibri"/>
              <a:sym typeface="Calibri"/>
            </a:endParaRPr>
          </a:p>
        </p:txBody>
      </p:sp>
      <p:sp>
        <p:nvSpPr>
          <p:cNvPr id="733" name="Google Shape;733;p31"/>
          <p:cNvSpPr/>
          <p:nvPr/>
        </p:nvSpPr>
        <p:spPr>
          <a:xfrm>
            <a:off x="5666997" y="5133896"/>
            <a:ext cx="310326" cy="336550"/>
          </a:xfrm>
          <a:prstGeom prst="ellipse">
            <a:avLst/>
          </a:prstGeom>
          <a:solidFill>
            <a:srgbClr val="92D050"/>
          </a:solidFill>
          <a:ln w="9525"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Calibri"/>
              <a:ea typeface="Calibri"/>
              <a:cs typeface="Calibri"/>
              <a:sym typeface="Calibri"/>
            </a:endParaRPr>
          </a:p>
        </p:txBody>
      </p:sp>
      <p:sp>
        <p:nvSpPr>
          <p:cNvPr id="734" name="Google Shape;734;p31"/>
          <p:cNvSpPr/>
          <p:nvPr/>
        </p:nvSpPr>
        <p:spPr>
          <a:xfrm>
            <a:off x="6400600" y="4905680"/>
            <a:ext cx="310326" cy="334963"/>
          </a:xfrm>
          <a:prstGeom prst="ellipse">
            <a:avLst/>
          </a:prstGeom>
          <a:solidFill>
            <a:srgbClr val="92D050"/>
          </a:solidFill>
          <a:ln w="9525" cap="flat" cmpd="sng">
            <a:solidFill>
              <a:srgbClr val="FFFFF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Calibri"/>
              <a:ea typeface="Calibri"/>
              <a:cs typeface="Calibri"/>
              <a:sym typeface="Calibri"/>
            </a:endParaRPr>
          </a:p>
        </p:txBody>
      </p:sp>
      <p:sp>
        <p:nvSpPr>
          <p:cNvPr id="735" name="Google Shape;735;p31"/>
          <p:cNvSpPr/>
          <p:nvPr/>
        </p:nvSpPr>
        <p:spPr>
          <a:xfrm rot="2919699">
            <a:off x="7246790" y="3532307"/>
            <a:ext cx="1296988" cy="1161815"/>
          </a:xfrm>
          <a:prstGeom prst="pie">
            <a:avLst>
              <a:gd name="adj1" fmla="val 8375156"/>
              <a:gd name="adj2" fmla="val 17619845"/>
            </a:avLst>
          </a:prstGeom>
          <a:solidFill>
            <a:srgbClr val="FF0000">
              <a:alpha val="49803"/>
            </a:srgbClr>
          </a:solidFill>
          <a:ln w="9525"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000000"/>
              </a:solidFill>
              <a:latin typeface="Arial"/>
              <a:ea typeface="Arial"/>
              <a:cs typeface="Arial"/>
              <a:sym typeface="Arial"/>
            </a:endParaRPr>
          </a:p>
        </p:txBody>
      </p:sp>
      <p:sp>
        <p:nvSpPr>
          <p:cNvPr id="736" name="Google Shape;736;p31"/>
          <p:cNvSpPr/>
          <p:nvPr/>
        </p:nvSpPr>
        <p:spPr>
          <a:xfrm>
            <a:off x="6885699" y="4523838"/>
            <a:ext cx="310327" cy="336550"/>
          </a:xfrm>
          <a:prstGeom prst="ellipse">
            <a:avLst/>
          </a:prstGeom>
          <a:solidFill>
            <a:srgbClr val="FFFF00"/>
          </a:solidFill>
          <a:ln w="9525" cap="flat" cmpd="sng">
            <a:solidFill>
              <a:srgbClr val="FFFF00"/>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b="1">
              <a:solidFill>
                <a:srgbClr val="FFFF00"/>
              </a:solidFill>
              <a:latin typeface="Calibri"/>
              <a:ea typeface="Calibri"/>
              <a:cs typeface="Calibri"/>
              <a:sym typeface="Calibri"/>
            </a:endParaRPr>
          </a:p>
        </p:txBody>
      </p:sp>
      <p:sp>
        <p:nvSpPr>
          <p:cNvPr id="737" name="Google Shape;737;p31"/>
          <p:cNvSpPr/>
          <p:nvPr/>
        </p:nvSpPr>
        <p:spPr>
          <a:xfrm>
            <a:off x="1204002" y="750524"/>
            <a:ext cx="1793889" cy="595932"/>
          </a:xfrm>
          <a:prstGeom prst="rect">
            <a:avLst/>
          </a:prstGeom>
          <a:noFill/>
          <a:ln>
            <a:noFill/>
          </a:ln>
        </p:spPr>
        <p:txBody>
          <a:bodyPr spcFirstLastPara="1" wrap="square" lIns="91425" tIns="45700" rIns="91425" bIns="45700" anchor="t" anchorCtr="0">
            <a:spAutoFit/>
          </a:bodyPr>
          <a:lstStyle/>
          <a:p>
            <a:pPr marL="0" marR="0" lvl="0" indent="0" algn="l" rtl="0">
              <a:lnSpc>
                <a:spcPct val="107000"/>
              </a:lnSpc>
              <a:spcBef>
                <a:spcPts val="0"/>
              </a:spcBef>
              <a:spcAft>
                <a:spcPts val="0"/>
              </a:spcAft>
              <a:buNone/>
            </a:pPr>
            <a:r>
              <a:rPr lang="en-US" sz="3200">
                <a:solidFill>
                  <a:srgbClr val="FFFFFF"/>
                </a:solidFill>
                <a:latin typeface="Calibri"/>
                <a:ea typeface="Calibri"/>
                <a:cs typeface="Calibri"/>
                <a:sym typeface="Calibri"/>
              </a:rPr>
              <a:t>Approach</a:t>
            </a:r>
            <a:endParaRPr sz="1400">
              <a:solidFill>
                <a:srgbClr val="FFFFFF"/>
              </a:solidFill>
              <a:latin typeface="Calibri"/>
              <a:ea typeface="Calibri"/>
              <a:cs typeface="Calibri"/>
              <a:sym typeface="Calibri"/>
            </a:endParaRPr>
          </a:p>
        </p:txBody>
      </p:sp>
      <p:sp>
        <p:nvSpPr>
          <p:cNvPr id="738" name="Google Shape;738;p31"/>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rgbClr val="000000"/>
              </a:solidFill>
              <a:latin typeface="Arial"/>
              <a:ea typeface="Arial"/>
              <a:cs typeface="Arial"/>
              <a:sym typeface="Arial"/>
            </a:endParaRPr>
          </a:p>
        </p:txBody>
      </p:sp>
      <p:sp>
        <p:nvSpPr>
          <p:cNvPr id="739" name="Google Shape;739;p31"/>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rgbClr val="000000"/>
              </a:solidFill>
              <a:latin typeface="Arial"/>
              <a:ea typeface="Arial"/>
              <a:cs typeface="Arial"/>
              <a:sym typeface="Arial"/>
            </a:endParaRPr>
          </a:p>
        </p:txBody>
      </p:sp>
      <p:sp>
        <p:nvSpPr>
          <p:cNvPr id="740" name="Google Shape;740;p31"/>
          <p:cNvSpPr txBox="1"/>
          <p:nvPr/>
        </p:nvSpPr>
        <p:spPr>
          <a:xfrm>
            <a:off x="1824037" y="15871"/>
            <a:ext cx="8543925" cy="628133"/>
          </a:xfrm>
          <a:prstGeom prst="rect">
            <a:avLst/>
          </a:prstGeom>
          <a:noFill/>
          <a:ln>
            <a:noFill/>
          </a:ln>
        </p:spPr>
        <p:txBody>
          <a:bodyPr spcFirstLastPara="1" wrap="square" lIns="91425" tIns="45700" rIns="91425" bIns="45700" anchor="t" anchorCtr="0">
            <a:normAutofit/>
          </a:bodyPr>
          <a:lstStyle/>
          <a:p>
            <a:pPr marL="0" marR="0" lvl="0" indent="0" algn="ctr" rtl="0">
              <a:spcBef>
                <a:spcPts val="0"/>
              </a:spcBef>
              <a:spcAft>
                <a:spcPts val="0"/>
              </a:spcAft>
              <a:buClr>
                <a:srgbClr val="0070C0"/>
              </a:buClr>
              <a:buSzPts val="3200"/>
              <a:buFont typeface="Century Gothic"/>
              <a:buNone/>
            </a:pPr>
            <a:r>
              <a:rPr lang="en-US" sz="3200">
                <a:solidFill>
                  <a:srgbClr val="0070C0"/>
                </a:solidFill>
                <a:latin typeface="Century Gothic"/>
                <a:ea typeface="Century Gothic"/>
                <a:cs typeface="Century Gothic"/>
                <a:sym typeface="Century Gothic"/>
              </a:rPr>
              <a:t>Phases of a Building Search</a:t>
            </a:r>
            <a:endParaRPr sz="3200">
              <a:solidFill>
                <a:srgbClr val="0070C0"/>
              </a:solidFill>
              <a:latin typeface="Century Gothic"/>
              <a:ea typeface="Century Gothic"/>
              <a:cs typeface="Century Gothic"/>
              <a:sym typeface="Century Gothic"/>
            </a:endParaRPr>
          </a:p>
        </p:txBody>
      </p:sp>
      <p:sp>
        <p:nvSpPr>
          <p:cNvPr id="741" name="Google Shape;741;p31"/>
          <p:cNvSpPr/>
          <p:nvPr/>
        </p:nvSpPr>
        <p:spPr>
          <a:xfrm>
            <a:off x="191844" y="582363"/>
            <a:ext cx="1513556" cy="646331"/>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3600">
                <a:solidFill>
                  <a:srgbClr val="000000"/>
                </a:solidFill>
                <a:latin typeface="Century Gothic"/>
                <a:ea typeface="Century Gothic"/>
                <a:cs typeface="Century Gothic"/>
                <a:sym typeface="Century Gothic"/>
              </a:rPr>
              <a:t>Entry  </a:t>
            </a:r>
            <a:endParaRPr sz="3600">
              <a:solidFill>
                <a:srgbClr val="000000"/>
              </a:solidFill>
              <a:latin typeface="Century Gothic"/>
              <a:ea typeface="Century Gothic"/>
              <a:cs typeface="Century Gothic"/>
              <a:sym typeface="Century Gothic"/>
            </a:endParaRPr>
          </a:p>
        </p:txBody>
      </p:sp>
      <p:sp>
        <p:nvSpPr>
          <p:cNvPr id="742" name="Google Shape;742;p31"/>
          <p:cNvSpPr/>
          <p:nvPr/>
        </p:nvSpPr>
        <p:spPr>
          <a:xfrm>
            <a:off x="415569" y="1228694"/>
            <a:ext cx="3169035" cy="5068637"/>
          </a:xfrm>
          <a:prstGeom prst="rect">
            <a:avLst/>
          </a:prstGeom>
          <a:noFill/>
          <a:ln>
            <a:noFill/>
          </a:ln>
        </p:spPr>
        <p:txBody>
          <a:bodyPr spcFirstLastPara="1" wrap="square" lIns="0" tIns="0" rIns="0" bIns="0" anchor="t" anchorCtr="0">
            <a:noAutofit/>
          </a:bodyPr>
          <a:lstStyle/>
          <a:p>
            <a:pPr marL="457200" marR="0" lvl="0" indent="-457200" algn="l" rtl="0">
              <a:lnSpc>
                <a:spcPct val="107000"/>
              </a:lnSpc>
              <a:spcBef>
                <a:spcPts val="0"/>
              </a:spcBef>
              <a:spcAft>
                <a:spcPts val="0"/>
              </a:spcAft>
              <a:buClr>
                <a:srgbClr val="000000"/>
              </a:buClr>
              <a:buSzPts val="2800"/>
              <a:buFont typeface="Arial"/>
              <a:buChar char="•"/>
            </a:pPr>
            <a:r>
              <a:rPr lang="en-US" sz="2800">
                <a:solidFill>
                  <a:srgbClr val="000000"/>
                </a:solidFill>
                <a:latin typeface="Century Gothic"/>
                <a:ea typeface="Century Gothic"/>
                <a:cs typeface="Century Gothic"/>
                <a:sym typeface="Century Gothic"/>
              </a:rPr>
              <a:t>Visual check</a:t>
            </a:r>
            <a:endParaRPr/>
          </a:p>
          <a:p>
            <a:pPr marL="457200" marR="0" lvl="0" indent="-457200" algn="l" rtl="0">
              <a:lnSpc>
                <a:spcPct val="107000"/>
              </a:lnSpc>
              <a:spcBef>
                <a:spcPts val="800"/>
              </a:spcBef>
              <a:spcAft>
                <a:spcPts val="0"/>
              </a:spcAft>
              <a:buClr>
                <a:srgbClr val="000000"/>
              </a:buClr>
              <a:buSzPts val="2800"/>
              <a:buFont typeface="Arial"/>
              <a:buChar char="•"/>
            </a:pPr>
            <a:r>
              <a:rPr lang="en-US" sz="2800">
                <a:solidFill>
                  <a:srgbClr val="000000"/>
                </a:solidFill>
                <a:latin typeface="Century Gothic"/>
                <a:ea typeface="Century Gothic"/>
                <a:cs typeface="Century Gothic"/>
                <a:sym typeface="Century Gothic"/>
              </a:rPr>
              <a:t>Check for trip wires</a:t>
            </a:r>
            <a:endParaRPr/>
          </a:p>
          <a:p>
            <a:pPr marL="457200" marR="0" lvl="0" indent="-457200" algn="l" rtl="0">
              <a:lnSpc>
                <a:spcPct val="107000"/>
              </a:lnSpc>
              <a:spcBef>
                <a:spcPts val="800"/>
              </a:spcBef>
              <a:spcAft>
                <a:spcPts val="0"/>
              </a:spcAft>
              <a:buClr>
                <a:srgbClr val="000000"/>
              </a:buClr>
              <a:buSzPts val="2800"/>
              <a:buFont typeface="Arial"/>
              <a:buChar char="•"/>
            </a:pPr>
            <a:r>
              <a:rPr lang="en-US" sz="2800">
                <a:solidFill>
                  <a:srgbClr val="000000"/>
                </a:solidFill>
                <a:latin typeface="Century Gothic"/>
                <a:ea typeface="Century Gothic"/>
                <a:cs typeface="Century Gothic"/>
                <a:sym typeface="Century Gothic"/>
              </a:rPr>
              <a:t>3D detector search</a:t>
            </a:r>
            <a:endParaRPr/>
          </a:p>
          <a:p>
            <a:pPr marL="457200" marR="0" lvl="0" indent="-457200" algn="l" rtl="0">
              <a:lnSpc>
                <a:spcPct val="107000"/>
              </a:lnSpc>
              <a:spcBef>
                <a:spcPts val="800"/>
              </a:spcBef>
              <a:spcAft>
                <a:spcPts val="0"/>
              </a:spcAft>
              <a:buClr>
                <a:srgbClr val="000000"/>
              </a:buClr>
              <a:buSzPts val="2800"/>
              <a:buFont typeface="Arial"/>
              <a:buChar char="•"/>
            </a:pPr>
            <a:r>
              <a:rPr lang="en-US" sz="2800">
                <a:solidFill>
                  <a:srgbClr val="000000"/>
                </a:solidFill>
                <a:latin typeface="Century Gothic"/>
                <a:ea typeface="Century Gothic"/>
                <a:cs typeface="Century Gothic"/>
                <a:sym typeface="Century Gothic"/>
              </a:rPr>
              <a:t>Fingertip search</a:t>
            </a:r>
            <a:endParaRPr sz="2800">
              <a:solidFill>
                <a:srgbClr val="000000"/>
              </a:solidFill>
              <a:latin typeface="Century Gothic"/>
              <a:ea typeface="Century Gothic"/>
              <a:cs typeface="Century Gothic"/>
              <a:sym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746"/>
        <p:cNvGrpSpPr/>
        <p:nvPr/>
      </p:nvGrpSpPr>
      <p:grpSpPr>
        <a:xfrm>
          <a:off x="0" y="0"/>
          <a:ext cx="0" cy="0"/>
          <a:chOff x="0" y="0"/>
          <a:chExt cx="0" cy="0"/>
        </a:xfrm>
      </p:grpSpPr>
      <p:sp>
        <p:nvSpPr>
          <p:cNvPr id="747" name="Google Shape;747;p32"/>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Arial"/>
              <a:ea typeface="Arial"/>
              <a:cs typeface="Arial"/>
              <a:sym typeface="Arial"/>
            </a:endParaRPr>
          </a:p>
        </p:txBody>
      </p:sp>
      <p:sp>
        <p:nvSpPr>
          <p:cNvPr id="748" name="Google Shape;748;p32"/>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Arial"/>
              <a:ea typeface="Arial"/>
              <a:cs typeface="Arial"/>
              <a:sym typeface="Arial"/>
            </a:endParaRPr>
          </a:p>
        </p:txBody>
      </p:sp>
      <p:sp>
        <p:nvSpPr>
          <p:cNvPr id="749" name="Google Shape;749;p32"/>
          <p:cNvSpPr txBox="1">
            <a:spLocks noGrp="1"/>
          </p:cNvSpPr>
          <p:nvPr>
            <p:ph type="title"/>
          </p:nvPr>
        </p:nvSpPr>
        <p:spPr>
          <a:xfrm>
            <a:off x="1824037" y="15871"/>
            <a:ext cx="8543925" cy="62813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3200"/>
              <a:buFont typeface="Century Gothic"/>
              <a:buNone/>
            </a:pPr>
            <a:r>
              <a:rPr lang="en-US" sz="3200">
                <a:solidFill>
                  <a:srgbClr val="0070C0"/>
                </a:solidFill>
              </a:rPr>
              <a:t>Phases of a Building Search</a:t>
            </a:r>
            <a:endParaRPr/>
          </a:p>
        </p:txBody>
      </p:sp>
      <p:grpSp>
        <p:nvGrpSpPr>
          <p:cNvPr id="750" name="Google Shape;750;p32"/>
          <p:cNvGrpSpPr/>
          <p:nvPr/>
        </p:nvGrpSpPr>
        <p:grpSpPr>
          <a:xfrm>
            <a:off x="1147512" y="2907689"/>
            <a:ext cx="9716604" cy="1050443"/>
            <a:chOff x="4511" y="2188023"/>
            <a:chExt cx="9716604" cy="1050443"/>
          </a:xfrm>
        </p:grpSpPr>
        <p:sp>
          <p:nvSpPr>
            <p:cNvPr id="751" name="Google Shape;751;p32"/>
            <p:cNvSpPr/>
            <p:nvPr/>
          </p:nvSpPr>
          <p:spPr>
            <a:xfrm>
              <a:off x="4511" y="2188023"/>
              <a:ext cx="2626109" cy="1050443"/>
            </a:xfrm>
            <a:prstGeom prst="chevron">
              <a:avLst>
                <a:gd name="adj" fmla="val 5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32"/>
            <p:cNvSpPr txBox="1"/>
            <p:nvPr/>
          </p:nvSpPr>
          <p:spPr>
            <a:xfrm>
              <a:off x="529733" y="2188023"/>
              <a:ext cx="1575666" cy="1050443"/>
            </a:xfrm>
            <a:prstGeom prst="rect">
              <a:avLst/>
            </a:prstGeom>
            <a:noFill/>
            <a:ln>
              <a:noFill/>
            </a:ln>
          </p:spPr>
          <p:txBody>
            <a:bodyPr spcFirstLastPara="1" wrap="square" lIns="84000" tIns="28000" rIns="28000" bIns="28000" anchor="ctr" anchorCtr="0">
              <a:noAutofit/>
            </a:bodyPr>
            <a:lstStyle/>
            <a:p>
              <a:pPr marL="0" marR="0" lvl="0" indent="0" algn="ctr" rtl="0">
                <a:lnSpc>
                  <a:spcPct val="90000"/>
                </a:lnSpc>
                <a:spcBef>
                  <a:spcPts val="0"/>
                </a:spcBef>
                <a:spcAft>
                  <a:spcPts val="0"/>
                </a:spcAft>
                <a:buClr>
                  <a:schemeClr val="lt1"/>
                </a:buClr>
                <a:buSzPts val="2100"/>
                <a:buFont typeface="Calibri"/>
                <a:buNone/>
              </a:pPr>
              <a:r>
                <a:rPr lang="en-US" sz="2100">
                  <a:solidFill>
                    <a:schemeClr val="lt1"/>
                  </a:solidFill>
                  <a:latin typeface="Calibri"/>
                  <a:ea typeface="Calibri"/>
                  <a:cs typeface="Calibri"/>
                  <a:sym typeface="Calibri"/>
                </a:rPr>
                <a:t>Phase 1</a:t>
              </a:r>
              <a:endParaRPr/>
            </a:p>
            <a:p>
              <a:pPr marL="0" marR="0" lvl="0" indent="0" algn="ctr" rtl="0">
                <a:lnSpc>
                  <a:spcPct val="90000"/>
                </a:lnSpc>
                <a:spcBef>
                  <a:spcPts val="735"/>
                </a:spcBef>
                <a:spcAft>
                  <a:spcPts val="0"/>
                </a:spcAft>
                <a:buClr>
                  <a:schemeClr val="lt1"/>
                </a:buClr>
                <a:buSzPts val="2100"/>
                <a:buFont typeface="Calibri"/>
                <a:buNone/>
              </a:pPr>
              <a:r>
                <a:rPr lang="en-US" sz="2100">
                  <a:solidFill>
                    <a:schemeClr val="lt1"/>
                  </a:solidFill>
                  <a:latin typeface="Calibri"/>
                  <a:ea typeface="Calibri"/>
                  <a:cs typeface="Calibri"/>
                  <a:sym typeface="Calibri"/>
                </a:rPr>
                <a:t>Establish ICP</a:t>
              </a:r>
              <a:endParaRPr sz="2100">
                <a:solidFill>
                  <a:schemeClr val="lt1"/>
                </a:solidFill>
                <a:latin typeface="Calibri"/>
                <a:ea typeface="Calibri"/>
                <a:cs typeface="Calibri"/>
                <a:sym typeface="Calibri"/>
              </a:endParaRPr>
            </a:p>
          </p:txBody>
        </p:sp>
        <p:sp>
          <p:nvSpPr>
            <p:cNvPr id="753" name="Google Shape;753;p32"/>
            <p:cNvSpPr/>
            <p:nvPr/>
          </p:nvSpPr>
          <p:spPr>
            <a:xfrm>
              <a:off x="2368009" y="2188023"/>
              <a:ext cx="2626109" cy="1050443"/>
            </a:xfrm>
            <a:prstGeom prst="chevron">
              <a:avLst>
                <a:gd name="adj" fmla="val 5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32"/>
            <p:cNvSpPr txBox="1"/>
            <p:nvPr/>
          </p:nvSpPr>
          <p:spPr>
            <a:xfrm>
              <a:off x="2893231" y="2188023"/>
              <a:ext cx="1575666" cy="1050443"/>
            </a:xfrm>
            <a:prstGeom prst="rect">
              <a:avLst/>
            </a:prstGeom>
            <a:noFill/>
            <a:ln>
              <a:noFill/>
            </a:ln>
          </p:spPr>
          <p:txBody>
            <a:bodyPr spcFirstLastPara="1" wrap="square" lIns="84000" tIns="28000" rIns="28000" bIns="28000" anchor="ctr" anchorCtr="0">
              <a:noAutofit/>
            </a:bodyPr>
            <a:lstStyle/>
            <a:p>
              <a:pPr marL="0" marR="0" lvl="0" indent="0" algn="ctr" rtl="0">
                <a:lnSpc>
                  <a:spcPct val="90000"/>
                </a:lnSpc>
                <a:spcBef>
                  <a:spcPts val="0"/>
                </a:spcBef>
                <a:spcAft>
                  <a:spcPts val="0"/>
                </a:spcAft>
                <a:buClr>
                  <a:schemeClr val="lt1"/>
                </a:buClr>
                <a:buSzPts val="2100"/>
                <a:buFont typeface="Calibri"/>
                <a:buNone/>
              </a:pPr>
              <a:r>
                <a:rPr lang="en-US" sz="2100">
                  <a:solidFill>
                    <a:schemeClr val="lt1"/>
                  </a:solidFill>
                  <a:latin typeface="Calibri"/>
                  <a:ea typeface="Calibri"/>
                  <a:cs typeface="Calibri"/>
                  <a:sym typeface="Calibri"/>
                </a:rPr>
                <a:t>Phase 2</a:t>
              </a:r>
              <a:endParaRPr/>
            </a:p>
            <a:p>
              <a:pPr marL="0" marR="0" lvl="0" indent="0" algn="ctr" rtl="0">
                <a:lnSpc>
                  <a:spcPct val="90000"/>
                </a:lnSpc>
                <a:spcBef>
                  <a:spcPts val="735"/>
                </a:spcBef>
                <a:spcAft>
                  <a:spcPts val="0"/>
                </a:spcAft>
                <a:buClr>
                  <a:schemeClr val="lt1"/>
                </a:buClr>
                <a:buSzPts val="2100"/>
                <a:buFont typeface="Calibri"/>
                <a:buNone/>
              </a:pPr>
              <a:r>
                <a:rPr lang="en-US" sz="2100">
                  <a:solidFill>
                    <a:schemeClr val="lt1"/>
                  </a:solidFill>
                  <a:latin typeface="Calibri"/>
                  <a:ea typeface="Calibri"/>
                  <a:cs typeface="Calibri"/>
                  <a:sym typeface="Calibri"/>
                </a:rPr>
                <a:t>Isolate</a:t>
              </a:r>
              <a:endParaRPr sz="2100">
                <a:solidFill>
                  <a:schemeClr val="lt1"/>
                </a:solidFill>
                <a:latin typeface="Calibri"/>
                <a:ea typeface="Calibri"/>
                <a:cs typeface="Calibri"/>
                <a:sym typeface="Calibri"/>
              </a:endParaRPr>
            </a:p>
          </p:txBody>
        </p:sp>
        <p:sp>
          <p:nvSpPr>
            <p:cNvPr id="755" name="Google Shape;755;p32"/>
            <p:cNvSpPr/>
            <p:nvPr/>
          </p:nvSpPr>
          <p:spPr>
            <a:xfrm>
              <a:off x="4731508" y="2188023"/>
              <a:ext cx="2626109" cy="1050443"/>
            </a:xfrm>
            <a:prstGeom prst="chevron">
              <a:avLst>
                <a:gd name="adj" fmla="val 5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32"/>
            <p:cNvSpPr txBox="1"/>
            <p:nvPr/>
          </p:nvSpPr>
          <p:spPr>
            <a:xfrm>
              <a:off x="5256730" y="2188023"/>
              <a:ext cx="1575666" cy="1050443"/>
            </a:xfrm>
            <a:prstGeom prst="rect">
              <a:avLst/>
            </a:prstGeom>
            <a:noFill/>
            <a:ln>
              <a:noFill/>
            </a:ln>
          </p:spPr>
          <p:txBody>
            <a:bodyPr spcFirstLastPara="1" wrap="square" lIns="84000" tIns="28000" rIns="28000" bIns="28000" anchor="ctr" anchorCtr="0">
              <a:noAutofit/>
            </a:bodyPr>
            <a:lstStyle/>
            <a:p>
              <a:pPr marL="0" marR="0" lvl="0" indent="0" algn="ctr" rtl="0">
                <a:lnSpc>
                  <a:spcPct val="90000"/>
                </a:lnSpc>
                <a:spcBef>
                  <a:spcPts val="0"/>
                </a:spcBef>
                <a:spcAft>
                  <a:spcPts val="0"/>
                </a:spcAft>
                <a:buClr>
                  <a:schemeClr val="lt1"/>
                </a:buClr>
                <a:buSzPts val="2100"/>
                <a:buFont typeface="Calibri"/>
                <a:buNone/>
              </a:pPr>
              <a:r>
                <a:rPr lang="en-US" sz="2100">
                  <a:solidFill>
                    <a:schemeClr val="lt1"/>
                  </a:solidFill>
                  <a:latin typeface="Calibri"/>
                  <a:ea typeface="Calibri"/>
                  <a:cs typeface="Calibri"/>
                  <a:sym typeface="Calibri"/>
                </a:rPr>
                <a:t>Phase 3 </a:t>
              </a:r>
              <a:endParaRPr/>
            </a:p>
            <a:p>
              <a:pPr marL="0" marR="0" lvl="0" indent="0" algn="ctr" rtl="0">
                <a:lnSpc>
                  <a:spcPct val="90000"/>
                </a:lnSpc>
                <a:spcBef>
                  <a:spcPts val="735"/>
                </a:spcBef>
                <a:spcAft>
                  <a:spcPts val="0"/>
                </a:spcAft>
                <a:buClr>
                  <a:schemeClr val="lt1"/>
                </a:buClr>
                <a:buSzPts val="2100"/>
                <a:buFont typeface="Calibri"/>
                <a:buNone/>
              </a:pPr>
              <a:r>
                <a:rPr lang="en-US" sz="2100">
                  <a:solidFill>
                    <a:schemeClr val="lt1"/>
                  </a:solidFill>
                  <a:latin typeface="Calibri"/>
                  <a:ea typeface="Calibri"/>
                  <a:cs typeface="Calibri"/>
                  <a:sym typeface="Calibri"/>
                </a:rPr>
                <a:t>Approach and Entry</a:t>
              </a:r>
              <a:endParaRPr sz="2100">
                <a:solidFill>
                  <a:schemeClr val="lt1"/>
                </a:solidFill>
                <a:latin typeface="Calibri"/>
                <a:ea typeface="Calibri"/>
                <a:cs typeface="Calibri"/>
                <a:sym typeface="Calibri"/>
              </a:endParaRPr>
            </a:p>
          </p:txBody>
        </p:sp>
        <p:sp>
          <p:nvSpPr>
            <p:cNvPr id="757" name="Google Shape;757;p32"/>
            <p:cNvSpPr/>
            <p:nvPr/>
          </p:nvSpPr>
          <p:spPr>
            <a:xfrm>
              <a:off x="7095006" y="2188023"/>
              <a:ext cx="2626109" cy="1050443"/>
            </a:xfrm>
            <a:prstGeom prst="chevron">
              <a:avLst>
                <a:gd name="adj" fmla="val 5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32"/>
            <p:cNvSpPr txBox="1"/>
            <p:nvPr/>
          </p:nvSpPr>
          <p:spPr>
            <a:xfrm>
              <a:off x="7620228" y="2188023"/>
              <a:ext cx="1575666" cy="1050443"/>
            </a:xfrm>
            <a:prstGeom prst="rect">
              <a:avLst/>
            </a:prstGeom>
            <a:noFill/>
            <a:ln>
              <a:noFill/>
            </a:ln>
          </p:spPr>
          <p:txBody>
            <a:bodyPr spcFirstLastPara="1" wrap="square" lIns="84000" tIns="28000" rIns="28000" bIns="28000" anchor="ctr" anchorCtr="0">
              <a:noAutofit/>
            </a:bodyPr>
            <a:lstStyle/>
            <a:p>
              <a:pPr marL="0" marR="0" lvl="0" indent="0" algn="ctr" rtl="0">
                <a:lnSpc>
                  <a:spcPct val="90000"/>
                </a:lnSpc>
                <a:spcBef>
                  <a:spcPts val="0"/>
                </a:spcBef>
                <a:spcAft>
                  <a:spcPts val="0"/>
                </a:spcAft>
                <a:buClr>
                  <a:schemeClr val="lt1"/>
                </a:buClr>
                <a:buSzPts val="2100"/>
                <a:buFont typeface="Calibri"/>
                <a:buNone/>
              </a:pPr>
              <a:r>
                <a:rPr lang="en-US" sz="2100">
                  <a:solidFill>
                    <a:schemeClr val="lt1"/>
                  </a:solidFill>
                  <a:latin typeface="Calibri"/>
                  <a:ea typeface="Calibri"/>
                  <a:cs typeface="Calibri"/>
                  <a:sym typeface="Calibri"/>
                </a:rPr>
                <a:t>Phase 4</a:t>
              </a:r>
              <a:endParaRPr/>
            </a:p>
            <a:p>
              <a:pPr marL="0" marR="0" lvl="0" indent="0" algn="ctr" rtl="0">
                <a:lnSpc>
                  <a:spcPct val="90000"/>
                </a:lnSpc>
                <a:spcBef>
                  <a:spcPts val="735"/>
                </a:spcBef>
                <a:spcAft>
                  <a:spcPts val="0"/>
                </a:spcAft>
                <a:buClr>
                  <a:schemeClr val="lt1"/>
                </a:buClr>
                <a:buSzPts val="2100"/>
                <a:buFont typeface="Calibri"/>
                <a:buNone/>
              </a:pPr>
              <a:r>
                <a:rPr lang="en-US" sz="2100">
                  <a:solidFill>
                    <a:schemeClr val="lt1"/>
                  </a:solidFill>
                  <a:latin typeface="Calibri"/>
                  <a:ea typeface="Calibri"/>
                  <a:cs typeface="Calibri"/>
                  <a:sym typeface="Calibri"/>
                </a:rPr>
                <a:t>Systematic Search</a:t>
              </a:r>
              <a:endParaRPr sz="2100">
                <a:solidFill>
                  <a:schemeClr val="lt1"/>
                </a:solidFill>
                <a:latin typeface="Calibri"/>
                <a:ea typeface="Calibri"/>
                <a:cs typeface="Calibri"/>
                <a:sym typeface="Calibri"/>
              </a:endParaRPr>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762"/>
        <p:cNvGrpSpPr/>
        <p:nvPr/>
      </p:nvGrpSpPr>
      <p:grpSpPr>
        <a:xfrm>
          <a:off x="0" y="0"/>
          <a:ext cx="0" cy="0"/>
          <a:chOff x="0" y="0"/>
          <a:chExt cx="0" cy="0"/>
        </a:xfrm>
      </p:grpSpPr>
      <p:sp>
        <p:nvSpPr>
          <p:cNvPr id="763" name="Google Shape;763;p33"/>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Arial"/>
              <a:ea typeface="Arial"/>
              <a:cs typeface="Arial"/>
              <a:sym typeface="Arial"/>
            </a:endParaRPr>
          </a:p>
        </p:txBody>
      </p:sp>
      <p:sp>
        <p:nvSpPr>
          <p:cNvPr id="764" name="Google Shape;764;p33"/>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Arial"/>
              <a:ea typeface="Arial"/>
              <a:cs typeface="Arial"/>
              <a:sym typeface="Arial"/>
            </a:endParaRPr>
          </a:p>
        </p:txBody>
      </p:sp>
      <p:sp>
        <p:nvSpPr>
          <p:cNvPr id="765" name="Google Shape;765;p33"/>
          <p:cNvSpPr txBox="1">
            <a:spLocks noGrp="1"/>
          </p:cNvSpPr>
          <p:nvPr>
            <p:ph type="title"/>
          </p:nvPr>
        </p:nvSpPr>
        <p:spPr>
          <a:xfrm>
            <a:off x="1824037" y="15871"/>
            <a:ext cx="8543925" cy="62813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3200"/>
              <a:buFont typeface="Century Gothic"/>
              <a:buNone/>
            </a:pPr>
            <a:r>
              <a:rPr lang="en-US" sz="3200">
                <a:solidFill>
                  <a:srgbClr val="0070C0"/>
                </a:solidFill>
              </a:rPr>
              <a:t>Phases of a Building Search</a:t>
            </a:r>
            <a:endParaRPr/>
          </a:p>
        </p:txBody>
      </p:sp>
      <p:grpSp>
        <p:nvGrpSpPr>
          <p:cNvPr id="766" name="Google Shape;766;p33"/>
          <p:cNvGrpSpPr/>
          <p:nvPr/>
        </p:nvGrpSpPr>
        <p:grpSpPr>
          <a:xfrm>
            <a:off x="1143001" y="1487786"/>
            <a:ext cx="9725627" cy="3890250"/>
            <a:chOff x="0" y="768120"/>
            <a:chExt cx="9725627" cy="3890250"/>
          </a:xfrm>
        </p:grpSpPr>
        <p:sp>
          <p:nvSpPr>
            <p:cNvPr id="767" name="Google Shape;767;p33"/>
            <p:cNvSpPr/>
            <p:nvPr/>
          </p:nvSpPr>
          <p:spPr>
            <a:xfrm>
              <a:off x="0" y="768120"/>
              <a:ext cx="9725627" cy="3890250"/>
            </a:xfrm>
            <a:prstGeom prst="chevron">
              <a:avLst>
                <a:gd name="adj" fmla="val 5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33"/>
            <p:cNvSpPr txBox="1"/>
            <p:nvPr/>
          </p:nvSpPr>
          <p:spPr>
            <a:xfrm>
              <a:off x="1945125" y="768120"/>
              <a:ext cx="5835377" cy="3890250"/>
            </a:xfrm>
            <a:prstGeom prst="rect">
              <a:avLst/>
            </a:prstGeom>
            <a:noFill/>
            <a:ln>
              <a:noFill/>
            </a:ln>
          </p:spPr>
          <p:txBody>
            <a:bodyPr spcFirstLastPara="1" wrap="square" lIns="260025" tIns="86675" rIns="86675" bIns="86675" anchor="ctr" anchorCtr="0">
              <a:noAutofit/>
            </a:bodyPr>
            <a:lstStyle/>
            <a:p>
              <a:pPr marL="0" marR="0" lvl="0" indent="0" algn="ctr" rtl="0">
                <a:lnSpc>
                  <a:spcPct val="90000"/>
                </a:lnSpc>
                <a:spcBef>
                  <a:spcPts val="0"/>
                </a:spcBef>
                <a:spcAft>
                  <a:spcPts val="0"/>
                </a:spcAft>
                <a:buClr>
                  <a:schemeClr val="lt1"/>
                </a:buClr>
                <a:buSzPts val="6500"/>
                <a:buFont typeface="Calibri"/>
                <a:buNone/>
              </a:pPr>
              <a:r>
                <a:rPr lang="en-US" sz="6500">
                  <a:solidFill>
                    <a:schemeClr val="lt1"/>
                  </a:solidFill>
                  <a:latin typeface="Calibri"/>
                  <a:ea typeface="Calibri"/>
                  <a:cs typeface="Calibri"/>
                  <a:sym typeface="Calibri"/>
                </a:rPr>
                <a:t>Phase 4</a:t>
              </a:r>
              <a:endParaRPr/>
            </a:p>
            <a:p>
              <a:pPr marL="0" marR="0" lvl="0" indent="0" algn="ctr" rtl="0">
                <a:lnSpc>
                  <a:spcPct val="90000"/>
                </a:lnSpc>
                <a:spcBef>
                  <a:spcPts val="2275"/>
                </a:spcBef>
                <a:spcAft>
                  <a:spcPts val="0"/>
                </a:spcAft>
                <a:buClr>
                  <a:schemeClr val="lt1"/>
                </a:buClr>
                <a:buSzPts val="6500"/>
                <a:buFont typeface="Calibri"/>
                <a:buNone/>
              </a:pPr>
              <a:r>
                <a:rPr lang="en-US" sz="6500">
                  <a:solidFill>
                    <a:schemeClr val="lt1"/>
                  </a:solidFill>
                  <a:latin typeface="Calibri"/>
                  <a:ea typeface="Calibri"/>
                  <a:cs typeface="Calibri"/>
                  <a:sym typeface="Calibri"/>
                </a:rPr>
                <a:t>Systematic Search</a:t>
              </a:r>
              <a:endParaRPr sz="6500">
                <a:solidFill>
                  <a:schemeClr val="lt1"/>
                </a:solidFill>
                <a:latin typeface="Calibri"/>
                <a:ea typeface="Calibri"/>
                <a:cs typeface="Calibri"/>
                <a:sym typeface="Calibri"/>
              </a:endParaRPr>
            </a:p>
          </p:txBody>
        </p:sp>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772"/>
        <p:cNvGrpSpPr/>
        <p:nvPr/>
      </p:nvGrpSpPr>
      <p:grpSpPr>
        <a:xfrm>
          <a:off x="0" y="0"/>
          <a:ext cx="0" cy="0"/>
          <a:chOff x="0" y="0"/>
          <a:chExt cx="0" cy="0"/>
        </a:xfrm>
      </p:grpSpPr>
      <p:pic>
        <p:nvPicPr>
          <p:cNvPr id="773" name="Google Shape;773;p34"/>
          <p:cNvPicPr preferRelativeResize="0"/>
          <p:nvPr/>
        </p:nvPicPr>
        <p:blipFill rotWithShape="1">
          <a:blip r:embed="rId3">
            <a:alphaModFix/>
          </a:blip>
          <a:srcRect t="48160" r="66693"/>
          <a:stretch/>
        </p:blipFill>
        <p:spPr>
          <a:xfrm>
            <a:off x="4703180" y="582363"/>
            <a:ext cx="6663159" cy="6187977"/>
          </a:xfrm>
          <a:prstGeom prst="rect">
            <a:avLst/>
          </a:prstGeom>
          <a:noFill/>
          <a:ln>
            <a:noFill/>
          </a:ln>
        </p:spPr>
      </p:pic>
      <p:sp>
        <p:nvSpPr>
          <p:cNvPr id="774" name="Google Shape;774;p34"/>
          <p:cNvSpPr txBox="1"/>
          <p:nvPr/>
        </p:nvSpPr>
        <p:spPr>
          <a:xfrm>
            <a:off x="1824037" y="15871"/>
            <a:ext cx="8543925" cy="628133"/>
          </a:xfrm>
          <a:prstGeom prst="rect">
            <a:avLst/>
          </a:prstGeom>
          <a:noFill/>
          <a:ln>
            <a:noFill/>
          </a:ln>
        </p:spPr>
        <p:txBody>
          <a:bodyPr spcFirstLastPara="1" wrap="square" lIns="91425" tIns="45700" rIns="91425" bIns="45700" anchor="t" anchorCtr="0">
            <a:normAutofit/>
          </a:bodyPr>
          <a:lstStyle/>
          <a:p>
            <a:pPr marL="0" marR="0" lvl="0" indent="0" algn="ctr" rtl="0">
              <a:spcBef>
                <a:spcPts val="0"/>
              </a:spcBef>
              <a:spcAft>
                <a:spcPts val="0"/>
              </a:spcAft>
              <a:buClr>
                <a:srgbClr val="0070C0"/>
              </a:buClr>
              <a:buSzPts val="3200"/>
              <a:buFont typeface="Century Gothic"/>
              <a:buNone/>
            </a:pPr>
            <a:r>
              <a:rPr lang="en-US" sz="3200">
                <a:solidFill>
                  <a:srgbClr val="0070C0"/>
                </a:solidFill>
                <a:latin typeface="Century Gothic"/>
                <a:ea typeface="Century Gothic"/>
                <a:cs typeface="Century Gothic"/>
                <a:sym typeface="Century Gothic"/>
              </a:rPr>
              <a:t>Phases of a Building Search</a:t>
            </a:r>
            <a:endParaRPr sz="3200">
              <a:solidFill>
                <a:srgbClr val="0070C0"/>
              </a:solidFill>
              <a:latin typeface="Century Gothic"/>
              <a:ea typeface="Century Gothic"/>
              <a:cs typeface="Century Gothic"/>
              <a:sym typeface="Century Gothic"/>
            </a:endParaRPr>
          </a:p>
        </p:txBody>
      </p:sp>
      <p:sp>
        <p:nvSpPr>
          <p:cNvPr id="775" name="Google Shape;775;p34"/>
          <p:cNvSpPr/>
          <p:nvPr/>
        </p:nvSpPr>
        <p:spPr>
          <a:xfrm>
            <a:off x="191844" y="582363"/>
            <a:ext cx="4543231" cy="646331"/>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en-US" sz="3600">
                <a:solidFill>
                  <a:srgbClr val="000000"/>
                </a:solidFill>
                <a:latin typeface="Century Gothic"/>
                <a:ea typeface="Century Gothic"/>
                <a:cs typeface="Century Gothic"/>
                <a:sym typeface="Century Gothic"/>
              </a:rPr>
              <a:t>Systematic Search  </a:t>
            </a:r>
            <a:endParaRPr sz="3600">
              <a:solidFill>
                <a:srgbClr val="000000"/>
              </a:solidFill>
              <a:latin typeface="Century Gothic"/>
              <a:ea typeface="Century Gothic"/>
              <a:cs typeface="Century Gothic"/>
              <a:sym typeface="Century Gothic"/>
            </a:endParaRPr>
          </a:p>
        </p:txBody>
      </p:sp>
      <p:sp>
        <p:nvSpPr>
          <p:cNvPr id="776" name="Google Shape;776;p34"/>
          <p:cNvSpPr/>
          <p:nvPr/>
        </p:nvSpPr>
        <p:spPr>
          <a:xfrm>
            <a:off x="104172" y="1228694"/>
            <a:ext cx="4630903" cy="5068637"/>
          </a:xfrm>
          <a:prstGeom prst="rect">
            <a:avLst/>
          </a:prstGeom>
          <a:noFill/>
          <a:ln>
            <a:noFill/>
          </a:ln>
        </p:spPr>
        <p:txBody>
          <a:bodyPr spcFirstLastPara="1" wrap="square" lIns="0" tIns="0" rIns="0" bIns="0" anchor="t" anchorCtr="0">
            <a:noAutofit/>
          </a:bodyPr>
          <a:lstStyle/>
          <a:p>
            <a:pPr marL="457200" marR="0" lvl="0" indent="-457200" algn="l" rtl="0">
              <a:lnSpc>
                <a:spcPct val="107000"/>
              </a:lnSpc>
              <a:spcBef>
                <a:spcPts val="0"/>
              </a:spcBef>
              <a:spcAft>
                <a:spcPts val="0"/>
              </a:spcAft>
              <a:buClr>
                <a:srgbClr val="000000"/>
              </a:buClr>
              <a:buSzPts val="2800"/>
              <a:buFont typeface="Arial"/>
              <a:buChar char="•"/>
            </a:pPr>
            <a:r>
              <a:rPr lang="en-US" sz="2800">
                <a:solidFill>
                  <a:srgbClr val="000000"/>
                </a:solidFill>
                <a:latin typeface="Century Gothic"/>
                <a:ea typeface="Century Gothic"/>
                <a:cs typeface="Century Gothic"/>
                <a:sym typeface="Century Gothic"/>
              </a:rPr>
              <a:t>Initial room check</a:t>
            </a:r>
            <a:endParaRPr/>
          </a:p>
          <a:p>
            <a:pPr marL="457200" marR="0" lvl="0" indent="-457200" algn="l" rtl="0">
              <a:lnSpc>
                <a:spcPct val="107000"/>
              </a:lnSpc>
              <a:spcBef>
                <a:spcPts val="800"/>
              </a:spcBef>
              <a:spcAft>
                <a:spcPts val="0"/>
              </a:spcAft>
              <a:buClr>
                <a:srgbClr val="000000"/>
              </a:buClr>
              <a:buSzPts val="2800"/>
              <a:buFont typeface="Arial"/>
              <a:buChar char="•"/>
            </a:pPr>
            <a:r>
              <a:rPr lang="en-US" sz="2800">
                <a:solidFill>
                  <a:srgbClr val="000000"/>
                </a:solidFill>
                <a:latin typeface="Century Gothic"/>
                <a:ea typeface="Century Gothic"/>
                <a:cs typeface="Century Gothic"/>
                <a:sym typeface="Century Gothic"/>
              </a:rPr>
              <a:t>Search in order of flow (don’t go past a room and come back)</a:t>
            </a:r>
            <a:endParaRPr/>
          </a:p>
          <a:p>
            <a:pPr marL="457200" marR="0" lvl="0" indent="-457200" algn="l" rtl="0">
              <a:lnSpc>
                <a:spcPct val="107000"/>
              </a:lnSpc>
              <a:spcBef>
                <a:spcPts val="800"/>
              </a:spcBef>
              <a:spcAft>
                <a:spcPts val="0"/>
              </a:spcAft>
              <a:buClr>
                <a:srgbClr val="000000"/>
              </a:buClr>
              <a:buSzPts val="2800"/>
              <a:buFont typeface="Arial"/>
              <a:buChar char="•"/>
            </a:pPr>
            <a:r>
              <a:rPr lang="en-US" sz="2800">
                <a:solidFill>
                  <a:srgbClr val="000000"/>
                </a:solidFill>
                <a:latin typeface="Century Gothic"/>
                <a:ea typeface="Century Gothic"/>
                <a:cs typeface="Century Gothic"/>
                <a:sym typeface="Century Gothic"/>
              </a:rPr>
              <a:t>Follow a logical procedure (left to right, floor to ceiling)</a:t>
            </a:r>
            <a:endParaRPr/>
          </a:p>
          <a:p>
            <a:pPr marL="457200" marR="0" lvl="0" indent="-457200" algn="l" rtl="0">
              <a:lnSpc>
                <a:spcPct val="107000"/>
              </a:lnSpc>
              <a:spcBef>
                <a:spcPts val="800"/>
              </a:spcBef>
              <a:spcAft>
                <a:spcPts val="0"/>
              </a:spcAft>
              <a:buClr>
                <a:srgbClr val="000000"/>
              </a:buClr>
              <a:buSzPts val="2800"/>
              <a:buFont typeface="Arial"/>
              <a:buChar char="•"/>
            </a:pPr>
            <a:r>
              <a:rPr lang="en-US" sz="2800">
                <a:solidFill>
                  <a:srgbClr val="000000"/>
                </a:solidFill>
                <a:latin typeface="Century Gothic"/>
                <a:ea typeface="Century Gothic"/>
                <a:cs typeface="Century Gothic"/>
                <a:sym typeface="Century Gothic"/>
              </a:rPr>
              <a:t>Avoid confined spaces</a:t>
            </a:r>
            <a:endParaRPr/>
          </a:p>
          <a:p>
            <a:pPr marL="457200" marR="0" lvl="0" indent="-457200" algn="l" rtl="0">
              <a:lnSpc>
                <a:spcPct val="107000"/>
              </a:lnSpc>
              <a:spcBef>
                <a:spcPts val="800"/>
              </a:spcBef>
              <a:spcAft>
                <a:spcPts val="0"/>
              </a:spcAft>
              <a:buClr>
                <a:srgbClr val="000000"/>
              </a:buClr>
              <a:buSzPts val="2800"/>
              <a:buFont typeface="Arial"/>
              <a:buChar char="•"/>
            </a:pPr>
            <a:r>
              <a:rPr lang="en-US" sz="2800">
                <a:solidFill>
                  <a:srgbClr val="000000"/>
                </a:solidFill>
                <a:latin typeface="Century Gothic"/>
                <a:ea typeface="Century Gothic"/>
                <a:cs typeface="Century Gothic"/>
                <a:sym typeface="Century Gothic"/>
              </a:rPr>
              <a:t>Mark rooms as clear</a:t>
            </a:r>
            <a:endParaRPr/>
          </a:p>
          <a:p>
            <a:pPr marL="457200" marR="0" lvl="0" indent="-279400" algn="l" rtl="0">
              <a:lnSpc>
                <a:spcPct val="107000"/>
              </a:lnSpc>
              <a:spcBef>
                <a:spcPts val="800"/>
              </a:spcBef>
              <a:spcAft>
                <a:spcPts val="0"/>
              </a:spcAft>
              <a:buClr>
                <a:schemeClr val="dk1"/>
              </a:buClr>
              <a:buSzPts val="2800"/>
              <a:buFont typeface="Arial"/>
              <a:buNone/>
            </a:pPr>
            <a:endParaRPr sz="2800">
              <a:solidFill>
                <a:srgbClr val="000000"/>
              </a:solidFill>
              <a:latin typeface="Century Gothic"/>
              <a:ea typeface="Century Gothic"/>
              <a:cs typeface="Century Gothic"/>
              <a:sym typeface="Century Gothic"/>
            </a:endParaRPr>
          </a:p>
          <a:p>
            <a:pPr marL="914400" marR="0" lvl="1" indent="-279400" algn="l" rtl="0">
              <a:lnSpc>
                <a:spcPct val="107000"/>
              </a:lnSpc>
              <a:spcBef>
                <a:spcPts val="800"/>
              </a:spcBef>
              <a:spcAft>
                <a:spcPts val="0"/>
              </a:spcAft>
              <a:buClr>
                <a:schemeClr val="dk1"/>
              </a:buClr>
              <a:buSzPts val="2800"/>
              <a:buFont typeface="Arial"/>
              <a:buNone/>
            </a:pPr>
            <a:endParaRPr sz="2800" b="0" i="0" u="none" strike="noStrike" cap="none">
              <a:solidFill>
                <a:srgbClr val="000000"/>
              </a:solidFill>
              <a:latin typeface="Century Gothic"/>
              <a:ea typeface="Century Gothic"/>
              <a:cs typeface="Century Gothic"/>
              <a:sym typeface="Century Gothic"/>
            </a:endParaRPr>
          </a:p>
        </p:txBody>
      </p:sp>
      <p:sp>
        <p:nvSpPr>
          <p:cNvPr id="777" name="Google Shape;777;p34"/>
          <p:cNvSpPr/>
          <p:nvPr/>
        </p:nvSpPr>
        <p:spPr>
          <a:xfrm>
            <a:off x="10083873" y="2442257"/>
            <a:ext cx="381965" cy="1562583"/>
          </a:xfrm>
          <a:prstGeom prst="upArrow">
            <a:avLst>
              <a:gd name="adj1" fmla="val 50000"/>
              <a:gd name="adj2" fmla="val 50000"/>
            </a:avLst>
          </a:prstGeom>
          <a:solidFill>
            <a:schemeClr val="accent1"/>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8" name="Google Shape;778;p34"/>
          <p:cNvSpPr/>
          <p:nvPr/>
        </p:nvSpPr>
        <p:spPr>
          <a:xfrm rot="-5400000">
            <a:off x="7888539" y="1066799"/>
            <a:ext cx="381965" cy="1562583"/>
          </a:xfrm>
          <a:prstGeom prst="upArrow">
            <a:avLst>
              <a:gd name="adj1" fmla="val 50000"/>
              <a:gd name="adj2" fmla="val 50000"/>
            </a:avLst>
          </a:prstGeom>
          <a:solidFill>
            <a:schemeClr val="accent1"/>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79" name="Google Shape;779;p34"/>
          <p:cNvSpPr/>
          <p:nvPr/>
        </p:nvSpPr>
        <p:spPr>
          <a:xfrm rot="10800000">
            <a:off x="5447309" y="2442257"/>
            <a:ext cx="381965" cy="1562583"/>
          </a:xfrm>
          <a:prstGeom prst="upArrow">
            <a:avLst>
              <a:gd name="adj1" fmla="val 50000"/>
              <a:gd name="adj2" fmla="val 50000"/>
            </a:avLst>
          </a:prstGeom>
          <a:solidFill>
            <a:schemeClr val="accent1"/>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0" name="Google Shape;780;p34"/>
          <p:cNvSpPr/>
          <p:nvPr/>
        </p:nvSpPr>
        <p:spPr>
          <a:xfrm rot="5400000">
            <a:off x="8538650" y="3623415"/>
            <a:ext cx="381965" cy="1562583"/>
          </a:xfrm>
          <a:prstGeom prst="upArrow">
            <a:avLst>
              <a:gd name="adj1" fmla="val 50000"/>
              <a:gd name="adj2" fmla="val 50000"/>
            </a:avLst>
          </a:prstGeom>
          <a:solidFill>
            <a:schemeClr val="accent1"/>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81" name="Google Shape;781;p34"/>
          <p:cNvSpPr/>
          <p:nvPr/>
        </p:nvSpPr>
        <p:spPr>
          <a:xfrm>
            <a:off x="10074622" y="4213724"/>
            <a:ext cx="381965" cy="1562583"/>
          </a:xfrm>
          <a:prstGeom prst="upArrow">
            <a:avLst>
              <a:gd name="adj1" fmla="val 50000"/>
              <a:gd name="adj2" fmla="val 50000"/>
            </a:avLst>
          </a:prstGeom>
          <a:solidFill>
            <a:schemeClr val="accent1"/>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785"/>
        <p:cNvGrpSpPr/>
        <p:nvPr/>
      </p:nvGrpSpPr>
      <p:grpSpPr>
        <a:xfrm>
          <a:off x="0" y="0"/>
          <a:ext cx="0" cy="0"/>
          <a:chOff x="0" y="0"/>
          <a:chExt cx="0" cy="0"/>
        </a:xfrm>
      </p:grpSpPr>
      <p:sp>
        <p:nvSpPr>
          <p:cNvPr id="786" name="Google Shape;786;p35"/>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Arial"/>
              <a:ea typeface="Arial"/>
              <a:cs typeface="Arial"/>
              <a:sym typeface="Arial"/>
            </a:endParaRPr>
          </a:p>
        </p:txBody>
      </p:sp>
      <p:sp>
        <p:nvSpPr>
          <p:cNvPr id="787" name="Google Shape;787;p35"/>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Arial"/>
              <a:ea typeface="Arial"/>
              <a:cs typeface="Arial"/>
              <a:sym typeface="Arial"/>
            </a:endParaRPr>
          </a:p>
        </p:txBody>
      </p:sp>
      <p:sp>
        <p:nvSpPr>
          <p:cNvPr id="788" name="Google Shape;788;p35"/>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Arial"/>
              <a:ea typeface="Arial"/>
              <a:cs typeface="Arial"/>
              <a:sym typeface="Arial"/>
            </a:endParaRPr>
          </a:p>
        </p:txBody>
      </p:sp>
      <p:sp>
        <p:nvSpPr>
          <p:cNvPr id="789" name="Google Shape;789;p35"/>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Arial"/>
              <a:ea typeface="Arial"/>
              <a:cs typeface="Arial"/>
              <a:sym typeface="Arial"/>
            </a:endParaRPr>
          </a:p>
        </p:txBody>
      </p:sp>
      <p:sp>
        <p:nvSpPr>
          <p:cNvPr id="790" name="Google Shape;790;p35"/>
          <p:cNvSpPr/>
          <p:nvPr/>
        </p:nvSpPr>
        <p:spPr>
          <a:xfrm>
            <a:off x="873416" y="667194"/>
            <a:ext cx="10445168" cy="55707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Century Gothic"/>
              <a:buNone/>
            </a:pPr>
            <a:r>
              <a:rPr lang="en-US" sz="3200" b="1" i="0" u="none" strike="noStrike" cap="none">
                <a:solidFill>
                  <a:srgbClr val="000000"/>
                </a:solidFill>
                <a:latin typeface="Century Gothic"/>
                <a:ea typeface="Century Gothic"/>
                <a:cs typeface="Century Gothic"/>
                <a:sym typeface="Century Gothic"/>
              </a:rPr>
              <a:t>Actions on FIND</a:t>
            </a:r>
            <a:endParaRPr/>
          </a:p>
          <a:p>
            <a:pPr marL="0" marR="0" lvl="0" indent="0" algn="l" rtl="0">
              <a:lnSpc>
                <a:spcPct val="100000"/>
              </a:lnSpc>
              <a:spcBef>
                <a:spcPts val="0"/>
              </a:spcBef>
              <a:spcAft>
                <a:spcPts val="0"/>
              </a:spcAft>
              <a:buClr>
                <a:schemeClr val="dk1"/>
              </a:buClr>
              <a:buSzPts val="3200"/>
              <a:buFont typeface="Calibri"/>
              <a:buNone/>
            </a:pPr>
            <a:endParaRPr sz="3200" b="1" i="0" u="none" strike="noStrike" cap="none">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rgbClr val="000000"/>
              </a:buClr>
              <a:buSzPts val="3200"/>
              <a:buFont typeface="Century Gothic"/>
              <a:buNone/>
            </a:pPr>
            <a:r>
              <a:rPr lang="en-US" sz="3200" b="1" i="0" u="none" strike="noStrike" cap="none">
                <a:solidFill>
                  <a:srgbClr val="000000"/>
                </a:solidFill>
                <a:latin typeface="Century Gothic"/>
                <a:ea typeface="Century Gothic"/>
                <a:cs typeface="Century Gothic"/>
                <a:sym typeface="Century Gothic"/>
              </a:rPr>
              <a:t>Life-Threatening – 5Cs:</a:t>
            </a:r>
            <a:endParaRPr sz="3200" b="0" i="0" u="none" strike="noStrike" cap="none">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rgbClr val="000000"/>
              </a:buClr>
              <a:buSzPts val="3200"/>
              <a:buFont typeface="Century Gothic"/>
              <a:buNone/>
            </a:pPr>
            <a:r>
              <a:rPr lang="en-US" sz="3200" b="0" i="0" u="none" strike="noStrike" cap="none">
                <a:solidFill>
                  <a:srgbClr val="000000"/>
                </a:solidFill>
                <a:latin typeface="Century Gothic"/>
                <a:ea typeface="Century Gothic"/>
                <a:cs typeface="Century Gothic"/>
                <a:sym typeface="Century Gothic"/>
              </a:rPr>
              <a:t>Confirm - Only as much as is absolutely necessary.</a:t>
            </a:r>
            <a:endParaRPr/>
          </a:p>
          <a:p>
            <a:pPr marL="0" marR="0" lvl="0" indent="0" algn="ctr" rtl="0">
              <a:lnSpc>
                <a:spcPct val="150000"/>
              </a:lnSpc>
              <a:spcBef>
                <a:spcPts val="0"/>
              </a:spcBef>
              <a:spcAft>
                <a:spcPts val="0"/>
              </a:spcAft>
              <a:buClr>
                <a:schemeClr val="dk1"/>
              </a:buClr>
              <a:buSzPts val="3200"/>
              <a:buFont typeface="Calibri"/>
              <a:buNone/>
            </a:pPr>
            <a:endParaRPr sz="3200" b="0" i="0" u="none" strike="noStrike" cap="none">
              <a:solidFill>
                <a:srgbClr val="000000"/>
              </a:solidFill>
              <a:latin typeface="Century Gothic"/>
              <a:ea typeface="Century Gothic"/>
              <a:cs typeface="Century Gothic"/>
              <a:sym typeface="Century Gothic"/>
            </a:endParaRPr>
          </a:p>
          <a:p>
            <a:pPr marL="0" marR="0" lvl="0" indent="0" algn="ctr" rtl="0">
              <a:lnSpc>
                <a:spcPct val="100000"/>
              </a:lnSpc>
              <a:spcBef>
                <a:spcPts val="0"/>
              </a:spcBef>
              <a:spcAft>
                <a:spcPts val="0"/>
              </a:spcAft>
              <a:buClr>
                <a:srgbClr val="000000"/>
              </a:buClr>
              <a:buSzPts val="3600"/>
              <a:buFont typeface="Century Gothic"/>
              <a:buNone/>
            </a:pPr>
            <a:r>
              <a:rPr lang="en-US" sz="3600" b="0" i="0" u="none" strike="noStrike" cap="none">
                <a:solidFill>
                  <a:srgbClr val="000000"/>
                </a:solidFill>
                <a:latin typeface="Century Gothic"/>
                <a:ea typeface="Century Gothic"/>
                <a:cs typeface="Century Gothic"/>
                <a:sym typeface="Century Gothic"/>
              </a:rPr>
              <a:t>Confirm</a:t>
            </a:r>
            <a:endParaRPr/>
          </a:p>
          <a:p>
            <a:pPr marL="0" marR="0" lvl="0" indent="0" algn="ctr" rtl="0">
              <a:lnSpc>
                <a:spcPct val="100000"/>
              </a:lnSpc>
              <a:spcBef>
                <a:spcPts val="0"/>
              </a:spcBef>
              <a:spcAft>
                <a:spcPts val="0"/>
              </a:spcAft>
              <a:buClr>
                <a:srgbClr val="000000"/>
              </a:buClr>
              <a:buSzPts val="3600"/>
              <a:buFont typeface="Century Gothic"/>
              <a:buNone/>
            </a:pPr>
            <a:r>
              <a:rPr lang="en-US" sz="3600" b="0" i="0" u="none" strike="noStrike" cap="none">
                <a:solidFill>
                  <a:srgbClr val="000000"/>
                </a:solidFill>
                <a:latin typeface="Century Gothic"/>
                <a:ea typeface="Century Gothic"/>
                <a:cs typeface="Century Gothic"/>
                <a:sym typeface="Century Gothic"/>
              </a:rPr>
              <a:t>Clear</a:t>
            </a:r>
            <a:endParaRPr/>
          </a:p>
          <a:p>
            <a:pPr marL="0" marR="0" lvl="0" indent="0" algn="ctr" rtl="0">
              <a:lnSpc>
                <a:spcPct val="100000"/>
              </a:lnSpc>
              <a:spcBef>
                <a:spcPts val="0"/>
              </a:spcBef>
              <a:spcAft>
                <a:spcPts val="0"/>
              </a:spcAft>
              <a:buClr>
                <a:srgbClr val="000000"/>
              </a:buClr>
              <a:buSzPts val="3600"/>
              <a:buFont typeface="Century Gothic"/>
              <a:buNone/>
            </a:pPr>
            <a:r>
              <a:rPr lang="en-US" sz="3600" b="0" i="0" u="none" strike="noStrike" cap="none">
                <a:solidFill>
                  <a:srgbClr val="000000"/>
                </a:solidFill>
                <a:latin typeface="Century Gothic"/>
                <a:ea typeface="Century Gothic"/>
                <a:cs typeface="Century Gothic"/>
                <a:sym typeface="Century Gothic"/>
              </a:rPr>
              <a:t>Call</a:t>
            </a:r>
            <a:endParaRPr/>
          </a:p>
          <a:p>
            <a:pPr marL="0" marR="0" lvl="0" indent="0" algn="ctr" rtl="0">
              <a:lnSpc>
                <a:spcPct val="100000"/>
              </a:lnSpc>
              <a:spcBef>
                <a:spcPts val="0"/>
              </a:spcBef>
              <a:spcAft>
                <a:spcPts val="0"/>
              </a:spcAft>
              <a:buClr>
                <a:srgbClr val="000000"/>
              </a:buClr>
              <a:buSzPts val="3600"/>
              <a:buFont typeface="Century Gothic"/>
              <a:buNone/>
            </a:pPr>
            <a:r>
              <a:rPr lang="en-US" sz="3600" b="0" i="0" u="none" strike="noStrike" cap="none">
                <a:solidFill>
                  <a:srgbClr val="000000"/>
                </a:solidFill>
                <a:latin typeface="Century Gothic"/>
                <a:ea typeface="Century Gothic"/>
                <a:cs typeface="Century Gothic"/>
                <a:sym typeface="Century Gothic"/>
              </a:rPr>
              <a:t>Cordon</a:t>
            </a:r>
            <a:endParaRPr/>
          </a:p>
          <a:p>
            <a:pPr marL="0" marR="0" lvl="0" indent="0" algn="ctr" rtl="0">
              <a:lnSpc>
                <a:spcPct val="100000"/>
              </a:lnSpc>
              <a:spcBef>
                <a:spcPts val="0"/>
              </a:spcBef>
              <a:spcAft>
                <a:spcPts val="0"/>
              </a:spcAft>
              <a:buClr>
                <a:srgbClr val="000000"/>
              </a:buClr>
              <a:buSzPts val="3600"/>
              <a:buFont typeface="Century Gothic"/>
              <a:buNone/>
            </a:pPr>
            <a:r>
              <a:rPr lang="en-US" sz="3600" b="0" i="0" u="none" strike="noStrike" cap="none">
                <a:solidFill>
                  <a:srgbClr val="000000"/>
                </a:solidFill>
                <a:latin typeface="Century Gothic"/>
                <a:ea typeface="Century Gothic"/>
                <a:cs typeface="Century Gothic"/>
                <a:sym typeface="Century Gothic"/>
              </a:rPr>
              <a:t>Control</a:t>
            </a:r>
            <a:endParaRPr/>
          </a:p>
        </p:txBody>
      </p:sp>
      <p:sp>
        <p:nvSpPr>
          <p:cNvPr id="791" name="Google Shape;791;p35"/>
          <p:cNvSpPr txBox="1"/>
          <p:nvPr/>
        </p:nvSpPr>
        <p:spPr>
          <a:xfrm>
            <a:off x="2819400" y="0"/>
            <a:ext cx="6553200" cy="667194"/>
          </a:xfrm>
          <a:prstGeom prst="rect">
            <a:avLst/>
          </a:prstGeom>
          <a:noFill/>
          <a:ln>
            <a:noFill/>
          </a:ln>
        </p:spPr>
        <p:txBody>
          <a:bodyPr spcFirstLastPara="1" wrap="square" lIns="91425" tIns="45700" rIns="91425" bIns="45700" anchor="ctr" anchorCtr="0">
            <a:normAutofit fontScale="97500"/>
          </a:bodyPr>
          <a:lstStyle/>
          <a:p>
            <a:pPr marL="0" marR="0" lvl="0" indent="0" algn="ctr" rtl="0">
              <a:lnSpc>
                <a:spcPct val="100000"/>
              </a:lnSpc>
              <a:spcBef>
                <a:spcPts val="0"/>
              </a:spcBef>
              <a:spcAft>
                <a:spcPts val="0"/>
              </a:spcAft>
              <a:buClr>
                <a:srgbClr val="4F81BD"/>
              </a:buClr>
              <a:buSzPct val="100000"/>
              <a:buFont typeface="Century Gothic"/>
              <a:buNone/>
            </a:pPr>
            <a:r>
              <a:rPr lang="en-US" sz="3600" b="0" i="0" u="none" strike="noStrike" cap="none">
                <a:solidFill>
                  <a:srgbClr val="4F81BD"/>
                </a:solidFill>
                <a:latin typeface="Century Gothic"/>
                <a:ea typeface="Century Gothic"/>
                <a:cs typeface="Century Gothic"/>
                <a:sym typeface="Century Gothic"/>
              </a:rPr>
              <a:t>Area Search</a:t>
            </a:r>
            <a:endParaRPr sz="3600" b="0" i="0" u="none" strike="noStrike" cap="none">
              <a:solidFill>
                <a:srgbClr val="4F81BD"/>
              </a:solidFill>
              <a:latin typeface="Century Gothic"/>
              <a:ea typeface="Century Gothic"/>
              <a:cs typeface="Century Gothic"/>
              <a:sym typeface="Century Gothic"/>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795"/>
        <p:cNvGrpSpPr/>
        <p:nvPr/>
      </p:nvGrpSpPr>
      <p:grpSpPr>
        <a:xfrm>
          <a:off x="0" y="0"/>
          <a:ext cx="0" cy="0"/>
          <a:chOff x="0" y="0"/>
          <a:chExt cx="0" cy="0"/>
        </a:xfrm>
      </p:grpSpPr>
      <p:sp>
        <p:nvSpPr>
          <p:cNvPr id="796" name="Google Shape;796;p36"/>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Arial"/>
              <a:ea typeface="Arial"/>
              <a:cs typeface="Arial"/>
              <a:sym typeface="Arial"/>
            </a:endParaRPr>
          </a:p>
        </p:txBody>
      </p:sp>
      <p:sp>
        <p:nvSpPr>
          <p:cNvPr id="797" name="Google Shape;797;p36"/>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Arial"/>
              <a:ea typeface="Arial"/>
              <a:cs typeface="Arial"/>
              <a:sym typeface="Arial"/>
            </a:endParaRPr>
          </a:p>
        </p:txBody>
      </p:sp>
      <p:sp>
        <p:nvSpPr>
          <p:cNvPr id="798" name="Google Shape;798;p36"/>
          <p:cNvSpPr/>
          <p:nvPr/>
        </p:nvSpPr>
        <p:spPr>
          <a:xfrm>
            <a:off x="1143001" y="128573"/>
            <a:ext cx="184731" cy="200055"/>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700"/>
              <a:buFont typeface="Arial"/>
              <a:buNone/>
            </a:pPr>
            <a:endParaRPr sz="700" b="0" i="0" u="none" strike="noStrike" cap="none">
              <a:solidFill>
                <a:srgbClr val="000000"/>
              </a:solidFill>
              <a:latin typeface="Arial"/>
              <a:ea typeface="Arial"/>
              <a:cs typeface="Arial"/>
              <a:sym typeface="Arial"/>
            </a:endParaRPr>
          </a:p>
        </p:txBody>
      </p:sp>
      <p:sp>
        <p:nvSpPr>
          <p:cNvPr id="799" name="Google Shape;799;p36"/>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Arial"/>
              <a:ea typeface="Arial"/>
              <a:cs typeface="Arial"/>
              <a:sym typeface="Arial"/>
            </a:endParaRPr>
          </a:p>
        </p:txBody>
      </p:sp>
      <p:sp>
        <p:nvSpPr>
          <p:cNvPr id="800" name="Google Shape;800;p36"/>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Arial"/>
              <a:ea typeface="Arial"/>
              <a:cs typeface="Arial"/>
              <a:sym typeface="Arial"/>
            </a:endParaRPr>
          </a:p>
        </p:txBody>
      </p:sp>
      <p:sp>
        <p:nvSpPr>
          <p:cNvPr id="801" name="Google Shape;801;p36"/>
          <p:cNvSpPr/>
          <p:nvPr/>
        </p:nvSpPr>
        <p:spPr>
          <a:xfrm>
            <a:off x="1235366" y="751833"/>
            <a:ext cx="9188009" cy="501675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Century Gothic"/>
              <a:buNone/>
            </a:pPr>
            <a:r>
              <a:rPr lang="en-US" sz="3200" b="1" i="0" u="none" strike="noStrike" cap="none">
                <a:solidFill>
                  <a:srgbClr val="000000"/>
                </a:solidFill>
                <a:latin typeface="Century Gothic"/>
                <a:ea typeface="Century Gothic"/>
                <a:cs typeface="Century Gothic"/>
                <a:sym typeface="Century Gothic"/>
              </a:rPr>
              <a:t>Actions on FIND</a:t>
            </a:r>
            <a:endParaRPr/>
          </a:p>
          <a:p>
            <a:pPr marL="0" marR="0" lvl="0" indent="0" algn="l" rtl="0">
              <a:lnSpc>
                <a:spcPct val="100000"/>
              </a:lnSpc>
              <a:spcBef>
                <a:spcPts val="0"/>
              </a:spcBef>
              <a:spcAft>
                <a:spcPts val="0"/>
              </a:spcAft>
              <a:buClr>
                <a:schemeClr val="dk1"/>
              </a:buClr>
              <a:buSzPts val="3200"/>
              <a:buFont typeface="Calibri"/>
              <a:buNone/>
            </a:pPr>
            <a:endParaRPr sz="3200" b="1" i="0" u="none" strike="noStrike" cap="none">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rgbClr val="000000"/>
              </a:buClr>
              <a:buSzPts val="3200"/>
              <a:buFont typeface="Century Gothic"/>
              <a:buNone/>
            </a:pPr>
            <a:r>
              <a:rPr lang="en-US" sz="3200" b="1" i="0" u="none" strike="noStrike" cap="none">
                <a:solidFill>
                  <a:srgbClr val="000000"/>
                </a:solidFill>
                <a:latin typeface="Century Gothic"/>
                <a:ea typeface="Century Gothic"/>
                <a:cs typeface="Century Gothic"/>
                <a:sym typeface="Century Gothic"/>
              </a:rPr>
              <a:t>Non-Life-Threatening:</a:t>
            </a:r>
            <a:endParaRPr/>
          </a:p>
          <a:p>
            <a:pPr marL="0" marR="0" lvl="0" indent="0" algn="l" rtl="0">
              <a:lnSpc>
                <a:spcPct val="100000"/>
              </a:lnSpc>
              <a:spcBef>
                <a:spcPts val="0"/>
              </a:spcBef>
              <a:spcAft>
                <a:spcPts val="0"/>
              </a:spcAft>
              <a:buClr>
                <a:srgbClr val="000000"/>
              </a:buClr>
              <a:buSzPts val="3200"/>
              <a:buFont typeface="Century Gothic"/>
              <a:buNone/>
            </a:pPr>
            <a:r>
              <a:rPr lang="en-US" sz="3200" b="0" i="0" u="none" strike="noStrike" cap="none">
                <a:solidFill>
                  <a:srgbClr val="000000"/>
                </a:solidFill>
                <a:latin typeface="Century Gothic"/>
                <a:ea typeface="Century Gothic"/>
                <a:cs typeface="Century Gothic"/>
                <a:sym typeface="Century Gothic"/>
              </a:rPr>
              <a:t>Confirm - Only as much as is absolutely necessary.</a:t>
            </a:r>
            <a:endParaRPr/>
          </a:p>
          <a:p>
            <a:pPr marL="0" marR="0" lvl="0" indent="0" algn="l" rtl="0">
              <a:lnSpc>
                <a:spcPct val="100000"/>
              </a:lnSpc>
              <a:spcBef>
                <a:spcPts val="0"/>
              </a:spcBef>
              <a:spcAft>
                <a:spcPts val="0"/>
              </a:spcAft>
              <a:buClr>
                <a:schemeClr val="dk1"/>
              </a:buClr>
              <a:buSzPts val="3200"/>
              <a:buFont typeface="Calibri"/>
              <a:buNone/>
            </a:pPr>
            <a:endParaRPr sz="3200" b="0" i="0" u="none" strike="noStrike" cap="none">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rgbClr val="000000"/>
              </a:buClr>
              <a:buSzPts val="3200"/>
              <a:buFont typeface="Century Gothic"/>
              <a:buNone/>
            </a:pPr>
            <a:r>
              <a:rPr lang="en-US" sz="3200" b="0" i="0" u="none" strike="noStrike" cap="none">
                <a:solidFill>
                  <a:srgbClr val="000000"/>
                </a:solidFill>
                <a:latin typeface="Century Gothic"/>
                <a:ea typeface="Century Gothic"/>
                <a:cs typeface="Century Gothic"/>
                <a:sym typeface="Century Gothic"/>
              </a:rPr>
              <a:t>Handover to necessary agency for action (eg Police)</a:t>
            </a:r>
            <a:endParaRPr/>
          </a:p>
          <a:p>
            <a:pPr marL="0" marR="0" lvl="0" indent="0" algn="l" rtl="0">
              <a:lnSpc>
                <a:spcPct val="100000"/>
              </a:lnSpc>
              <a:spcBef>
                <a:spcPts val="0"/>
              </a:spcBef>
              <a:spcAft>
                <a:spcPts val="0"/>
              </a:spcAft>
              <a:buClr>
                <a:schemeClr val="dk1"/>
              </a:buClr>
              <a:buSzPts val="3200"/>
              <a:buFont typeface="Calibri"/>
              <a:buNone/>
            </a:pPr>
            <a:endParaRPr sz="3200" b="0" i="0" u="none" strike="noStrike" cap="none">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rgbClr val="000000"/>
              </a:buClr>
              <a:buSzPts val="3200"/>
              <a:buFont typeface="Century Gothic"/>
              <a:buNone/>
            </a:pPr>
            <a:r>
              <a:rPr lang="en-US" sz="3200" b="0" i="0" u="none" strike="noStrike" cap="none">
                <a:solidFill>
                  <a:srgbClr val="000000"/>
                </a:solidFill>
                <a:latin typeface="Century Gothic"/>
                <a:ea typeface="Century Gothic"/>
                <a:cs typeface="Century Gothic"/>
                <a:sym typeface="Century Gothic"/>
              </a:rPr>
              <a:t>Continue with Search</a:t>
            </a:r>
            <a:endParaRPr/>
          </a:p>
        </p:txBody>
      </p:sp>
      <p:sp>
        <p:nvSpPr>
          <p:cNvPr id="802" name="Google Shape;802;p36"/>
          <p:cNvSpPr txBox="1"/>
          <p:nvPr/>
        </p:nvSpPr>
        <p:spPr>
          <a:xfrm>
            <a:off x="2819400" y="0"/>
            <a:ext cx="6553200" cy="667194"/>
          </a:xfrm>
          <a:prstGeom prst="rect">
            <a:avLst/>
          </a:prstGeom>
          <a:noFill/>
          <a:ln>
            <a:noFill/>
          </a:ln>
        </p:spPr>
        <p:txBody>
          <a:bodyPr spcFirstLastPara="1" wrap="square" lIns="91425" tIns="45700" rIns="91425" bIns="45700" anchor="ctr" anchorCtr="0">
            <a:normAutofit fontScale="97500"/>
          </a:bodyPr>
          <a:lstStyle/>
          <a:p>
            <a:pPr marL="0" marR="0" lvl="0" indent="0" algn="ctr" rtl="0">
              <a:lnSpc>
                <a:spcPct val="100000"/>
              </a:lnSpc>
              <a:spcBef>
                <a:spcPts val="0"/>
              </a:spcBef>
              <a:spcAft>
                <a:spcPts val="0"/>
              </a:spcAft>
              <a:buClr>
                <a:srgbClr val="4F81BD"/>
              </a:buClr>
              <a:buSzPct val="100000"/>
              <a:buFont typeface="Century Gothic"/>
              <a:buNone/>
            </a:pPr>
            <a:r>
              <a:rPr lang="en-US" sz="3600" b="0" i="0" u="none" strike="noStrike" cap="none">
                <a:solidFill>
                  <a:srgbClr val="4F81BD"/>
                </a:solidFill>
                <a:latin typeface="Century Gothic"/>
                <a:ea typeface="Century Gothic"/>
                <a:cs typeface="Century Gothic"/>
                <a:sym typeface="Century Gothic"/>
              </a:rPr>
              <a:t>Area Search</a:t>
            </a:r>
            <a:endParaRPr sz="3600" b="0" i="0" u="none" strike="noStrike" cap="none">
              <a:solidFill>
                <a:srgbClr val="4F81BD"/>
              </a:solidFill>
              <a:latin typeface="Century Gothic"/>
              <a:ea typeface="Century Gothic"/>
              <a:cs typeface="Century Gothic"/>
              <a:sym typeface="Century Gothic"/>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808"/>
        <p:cNvGrpSpPr/>
        <p:nvPr/>
      </p:nvGrpSpPr>
      <p:grpSpPr>
        <a:xfrm>
          <a:off x="0" y="0"/>
          <a:ext cx="0" cy="0"/>
          <a:chOff x="0" y="0"/>
          <a:chExt cx="0" cy="0"/>
        </a:xfrm>
      </p:grpSpPr>
      <p:sp>
        <p:nvSpPr>
          <p:cNvPr id="809" name="Google Shape;809;p37"/>
          <p:cNvSpPr txBox="1">
            <a:spLocks noGrp="1"/>
          </p:cNvSpPr>
          <p:nvPr>
            <p:ph type="title"/>
          </p:nvPr>
        </p:nvSpPr>
        <p:spPr>
          <a:xfrm>
            <a:off x="1806391" y="34529"/>
            <a:ext cx="8543925"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accent1"/>
              </a:buClr>
              <a:buSzPts val="4400"/>
              <a:buFont typeface="Century Gothic"/>
              <a:buNone/>
            </a:pPr>
            <a:r>
              <a:rPr lang="en-US">
                <a:latin typeface="Century Gothic"/>
                <a:ea typeface="Century Gothic"/>
                <a:cs typeface="Century Gothic"/>
                <a:sym typeface="Century Gothic"/>
              </a:rPr>
              <a:t> The 5Cs</a:t>
            </a:r>
            <a:endParaRPr/>
          </a:p>
        </p:txBody>
      </p:sp>
      <p:grpSp>
        <p:nvGrpSpPr>
          <p:cNvPr id="810" name="Google Shape;810;p37"/>
          <p:cNvGrpSpPr/>
          <p:nvPr/>
        </p:nvGrpSpPr>
        <p:grpSpPr>
          <a:xfrm>
            <a:off x="1806391" y="1145470"/>
            <a:ext cx="8691561" cy="5181600"/>
            <a:chOff x="556046" y="1295400"/>
            <a:chExt cx="8691561" cy="5181600"/>
          </a:xfrm>
        </p:grpSpPr>
        <p:sp>
          <p:nvSpPr>
            <p:cNvPr id="811" name="Google Shape;811;p37"/>
            <p:cNvSpPr/>
            <p:nvPr/>
          </p:nvSpPr>
          <p:spPr>
            <a:xfrm>
              <a:off x="914400" y="4949691"/>
              <a:ext cx="7620000" cy="747327"/>
            </a:xfrm>
            <a:prstGeom prst="rect">
              <a:avLst/>
            </a:prstGeom>
            <a:solidFill>
              <a:srgbClr val="FDE9D8"/>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812" name="Google Shape;812;p37"/>
            <p:cNvSpPr/>
            <p:nvPr/>
          </p:nvSpPr>
          <p:spPr>
            <a:xfrm>
              <a:off x="914400" y="4140920"/>
              <a:ext cx="7620000" cy="747327"/>
            </a:xfrm>
            <a:prstGeom prst="rect">
              <a:avLst/>
            </a:prstGeom>
            <a:solidFill>
              <a:srgbClr val="FDE9D8"/>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813" name="Google Shape;813;p37"/>
            <p:cNvSpPr/>
            <p:nvPr/>
          </p:nvSpPr>
          <p:spPr>
            <a:xfrm>
              <a:off x="914400" y="2691966"/>
              <a:ext cx="7620000" cy="747327"/>
            </a:xfrm>
            <a:prstGeom prst="rect">
              <a:avLst/>
            </a:prstGeom>
            <a:solidFill>
              <a:srgbClr val="FDE9D8"/>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814" name="Google Shape;814;p37"/>
            <p:cNvSpPr/>
            <p:nvPr/>
          </p:nvSpPr>
          <p:spPr>
            <a:xfrm>
              <a:off x="914400" y="1975834"/>
              <a:ext cx="7620000" cy="641038"/>
            </a:xfrm>
            <a:prstGeom prst="rect">
              <a:avLst/>
            </a:prstGeom>
            <a:solidFill>
              <a:srgbClr val="FDE9D8"/>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815" name="Google Shape;815;p37"/>
            <p:cNvSpPr txBox="1"/>
            <p:nvPr/>
          </p:nvSpPr>
          <p:spPr>
            <a:xfrm>
              <a:off x="2181305" y="1472806"/>
              <a:ext cx="3581400" cy="369332"/>
            </a:xfrm>
            <a:prstGeom prst="rect">
              <a:avLst/>
            </a:prstGeom>
            <a:solidFill>
              <a:srgbClr val="FFC000"/>
            </a:solid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rgbClr val="000000"/>
                  </a:solidFill>
                  <a:latin typeface="Calibri"/>
                  <a:ea typeface="Calibri"/>
                  <a:cs typeface="Calibri"/>
                  <a:sym typeface="Calibri"/>
                </a:rPr>
                <a:t>First Response to an EO/IED Call Out</a:t>
              </a:r>
              <a:endParaRPr/>
            </a:p>
          </p:txBody>
        </p:sp>
        <p:sp>
          <p:nvSpPr>
            <p:cNvPr id="816" name="Google Shape;816;p37"/>
            <p:cNvSpPr/>
            <p:nvPr/>
          </p:nvSpPr>
          <p:spPr>
            <a:xfrm>
              <a:off x="1080945" y="2069910"/>
              <a:ext cx="1676400" cy="457200"/>
            </a:xfrm>
            <a:prstGeom prst="ellipse">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rgbClr val="FFFFFF"/>
                  </a:solidFill>
                  <a:latin typeface="Calibri"/>
                  <a:ea typeface="Calibri"/>
                  <a:cs typeface="Calibri"/>
                  <a:sym typeface="Calibri"/>
                </a:rPr>
                <a:t>Confirm</a:t>
              </a:r>
              <a:endParaRPr/>
            </a:p>
          </p:txBody>
        </p:sp>
        <p:sp>
          <p:nvSpPr>
            <p:cNvPr id="817" name="Google Shape;817;p37"/>
            <p:cNvSpPr/>
            <p:nvPr/>
          </p:nvSpPr>
          <p:spPr>
            <a:xfrm>
              <a:off x="1600200" y="2739891"/>
              <a:ext cx="1676400" cy="457200"/>
            </a:xfrm>
            <a:prstGeom prst="ellipse">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rgbClr val="FFFFFF"/>
                  </a:solidFill>
                  <a:latin typeface="Calibri"/>
                  <a:ea typeface="Calibri"/>
                  <a:cs typeface="Calibri"/>
                  <a:sym typeface="Calibri"/>
                </a:rPr>
                <a:t>Clear</a:t>
              </a:r>
              <a:endParaRPr/>
            </a:p>
          </p:txBody>
        </p:sp>
        <p:sp>
          <p:nvSpPr>
            <p:cNvPr id="818" name="Google Shape;818;p37"/>
            <p:cNvSpPr/>
            <p:nvPr/>
          </p:nvSpPr>
          <p:spPr>
            <a:xfrm>
              <a:off x="3324305" y="3600973"/>
              <a:ext cx="1676400" cy="457200"/>
            </a:xfrm>
            <a:prstGeom prst="ellipse">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rgbClr val="FFFFFF"/>
                  </a:solidFill>
                  <a:latin typeface="Calibri"/>
                  <a:ea typeface="Calibri"/>
                  <a:cs typeface="Calibri"/>
                  <a:sym typeface="Calibri"/>
                </a:rPr>
                <a:t>Call</a:t>
              </a:r>
              <a:endParaRPr/>
            </a:p>
          </p:txBody>
        </p:sp>
        <p:sp>
          <p:nvSpPr>
            <p:cNvPr id="819" name="Google Shape;819;p37"/>
            <p:cNvSpPr/>
            <p:nvPr/>
          </p:nvSpPr>
          <p:spPr>
            <a:xfrm>
              <a:off x="4495800" y="4340091"/>
              <a:ext cx="1676400" cy="457200"/>
            </a:xfrm>
            <a:prstGeom prst="ellipse">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rgbClr val="FFFFFF"/>
                  </a:solidFill>
                  <a:latin typeface="Calibri"/>
                  <a:ea typeface="Calibri"/>
                  <a:cs typeface="Calibri"/>
                  <a:sym typeface="Calibri"/>
                </a:rPr>
                <a:t>Cordon</a:t>
              </a:r>
              <a:endParaRPr/>
            </a:p>
          </p:txBody>
        </p:sp>
        <p:sp>
          <p:nvSpPr>
            <p:cNvPr id="820" name="Google Shape;820;p37"/>
            <p:cNvSpPr/>
            <p:nvPr/>
          </p:nvSpPr>
          <p:spPr>
            <a:xfrm>
              <a:off x="5562600" y="5102091"/>
              <a:ext cx="1676400" cy="457200"/>
            </a:xfrm>
            <a:prstGeom prst="ellipse">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a:solidFill>
                    <a:srgbClr val="FFFFFF"/>
                  </a:solidFill>
                  <a:latin typeface="Calibri"/>
                  <a:ea typeface="Calibri"/>
                  <a:cs typeface="Calibri"/>
                  <a:sym typeface="Calibri"/>
                </a:rPr>
                <a:t>Control</a:t>
              </a:r>
              <a:endParaRPr/>
            </a:p>
          </p:txBody>
        </p:sp>
        <p:sp>
          <p:nvSpPr>
            <p:cNvPr id="821" name="Google Shape;821;p37"/>
            <p:cNvSpPr txBox="1"/>
            <p:nvPr/>
          </p:nvSpPr>
          <p:spPr>
            <a:xfrm>
              <a:off x="3523887" y="2018960"/>
              <a:ext cx="3153218"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000000"/>
                  </a:solidFill>
                  <a:latin typeface="Calibri"/>
                  <a:ea typeface="Calibri"/>
                  <a:cs typeface="Calibri"/>
                  <a:sym typeface="Calibri"/>
                </a:rPr>
                <a:t>Is This Object an EO/IED?</a:t>
              </a:r>
              <a:endParaRPr/>
            </a:p>
            <a:p>
              <a:pPr marL="0" marR="0" lvl="0" indent="0" algn="l" rtl="0">
                <a:spcBef>
                  <a:spcPts val="0"/>
                </a:spcBef>
                <a:spcAft>
                  <a:spcPts val="0"/>
                </a:spcAft>
                <a:buNone/>
              </a:pPr>
              <a:r>
                <a:rPr lang="en-US" sz="1400">
                  <a:solidFill>
                    <a:srgbClr val="000000"/>
                  </a:solidFill>
                  <a:latin typeface="Calibri"/>
                  <a:ea typeface="Calibri"/>
                  <a:cs typeface="Calibri"/>
                  <a:sym typeface="Calibri"/>
                </a:rPr>
                <a:t>Why?</a:t>
              </a:r>
              <a:endParaRPr/>
            </a:p>
          </p:txBody>
        </p:sp>
        <p:sp>
          <p:nvSpPr>
            <p:cNvPr id="822" name="Google Shape;822;p37"/>
            <p:cNvSpPr txBox="1"/>
            <p:nvPr/>
          </p:nvSpPr>
          <p:spPr>
            <a:xfrm>
              <a:off x="3523886" y="2687027"/>
              <a:ext cx="2755883" cy="7386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000000"/>
                  </a:solidFill>
                  <a:latin typeface="Calibri"/>
                  <a:ea typeface="Calibri"/>
                  <a:cs typeface="Calibri"/>
                  <a:sym typeface="Calibri"/>
                </a:rPr>
                <a:t>People out of the Area</a:t>
              </a:r>
              <a:endParaRPr/>
            </a:p>
            <a:p>
              <a:pPr marL="0" marR="0" lvl="0" indent="0" algn="l" rtl="0">
                <a:spcBef>
                  <a:spcPts val="0"/>
                </a:spcBef>
                <a:spcAft>
                  <a:spcPts val="0"/>
                </a:spcAft>
                <a:buNone/>
              </a:pPr>
              <a:r>
                <a:rPr lang="en-US" sz="1400">
                  <a:solidFill>
                    <a:srgbClr val="000000"/>
                  </a:solidFill>
                  <a:latin typeface="Calibri"/>
                  <a:ea typeface="Calibri"/>
                  <a:cs typeface="Calibri"/>
                  <a:sym typeface="Calibri"/>
                </a:rPr>
                <a:t>People out of Nearby Buildings</a:t>
              </a:r>
              <a:endParaRPr/>
            </a:p>
            <a:p>
              <a:pPr marL="0" marR="0" lvl="0" indent="0" algn="l" rtl="0">
                <a:spcBef>
                  <a:spcPts val="0"/>
                </a:spcBef>
                <a:spcAft>
                  <a:spcPts val="0"/>
                </a:spcAft>
                <a:buNone/>
              </a:pPr>
              <a:r>
                <a:rPr lang="en-US" sz="1400" b="1">
                  <a:solidFill>
                    <a:srgbClr val="FF0000"/>
                  </a:solidFill>
                  <a:latin typeface="Calibri"/>
                  <a:ea typeface="Calibri"/>
                  <a:cs typeface="Calibri"/>
                  <a:sym typeface="Calibri"/>
                </a:rPr>
                <a:t>EVERYBODY</a:t>
              </a:r>
              <a:r>
                <a:rPr lang="en-US" sz="1400">
                  <a:solidFill>
                    <a:srgbClr val="000000"/>
                  </a:solidFill>
                  <a:latin typeface="Calibri"/>
                  <a:ea typeface="Calibri"/>
                  <a:cs typeface="Calibri"/>
                  <a:sym typeface="Calibri"/>
                </a:rPr>
                <a:t> Including Police</a:t>
              </a:r>
              <a:endParaRPr/>
            </a:p>
          </p:txBody>
        </p:sp>
        <p:sp>
          <p:nvSpPr>
            <p:cNvPr id="823" name="Google Shape;823;p37"/>
            <p:cNvSpPr/>
            <p:nvPr/>
          </p:nvSpPr>
          <p:spPr>
            <a:xfrm>
              <a:off x="914400" y="3561243"/>
              <a:ext cx="1312180" cy="441543"/>
            </a:xfrm>
            <a:prstGeom prst="lef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cxnSp>
          <p:nvCxnSpPr>
            <p:cNvPr id="824" name="Google Shape;824;p37"/>
            <p:cNvCxnSpPr/>
            <p:nvPr/>
          </p:nvCxnSpPr>
          <p:spPr>
            <a:xfrm rot="-5400000" flipH="1">
              <a:off x="2576109" y="2397331"/>
              <a:ext cx="535521" cy="259557"/>
            </a:xfrm>
            <a:prstGeom prst="bentConnector3">
              <a:avLst>
                <a:gd name="adj1" fmla="val 36302"/>
              </a:avLst>
            </a:prstGeom>
            <a:noFill/>
            <a:ln w="76200" cap="flat" cmpd="sng">
              <a:solidFill>
                <a:srgbClr val="4A7DBA"/>
              </a:solidFill>
              <a:prstDash val="solid"/>
              <a:round/>
              <a:headEnd type="none" w="sm" len="sm"/>
              <a:tailEnd type="triangle" w="med" len="med"/>
            </a:ln>
          </p:spPr>
        </p:cxnSp>
        <p:cxnSp>
          <p:nvCxnSpPr>
            <p:cNvPr id="825" name="Google Shape;825;p37"/>
            <p:cNvCxnSpPr>
              <a:endCxn id="818" idx="2"/>
            </p:cNvCxnSpPr>
            <p:nvPr/>
          </p:nvCxnSpPr>
          <p:spPr>
            <a:xfrm>
              <a:off x="2714105" y="3228673"/>
              <a:ext cx="610200" cy="600900"/>
            </a:xfrm>
            <a:prstGeom prst="bentConnector3">
              <a:avLst>
                <a:gd name="adj1" fmla="val -200206"/>
              </a:avLst>
            </a:prstGeom>
            <a:noFill/>
            <a:ln w="76200" cap="flat" cmpd="sng">
              <a:solidFill>
                <a:srgbClr val="4A7DBA"/>
              </a:solidFill>
              <a:prstDash val="solid"/>
              <a:round/>
              <a:headEnd type="none" w="sm" len="sm"/>
              <a:tailEnd type="triangle" w="med" len="med"/>
            </a:ln>
          </p:spPr>
        </p:cxnSp>
        <p:cxnSp>
          <p:nvCxnSpPr>
            <p:cNvPr id="826" name="Google Shape;826;p37"/>
            <p:cNvCxnSpPr/>
            <p:nvPr/>
          </p:nvCxnSpPr>
          <p:spPr>
            <a:xfrm rot="-5400000" flipH="1">
              <a:off x="4856235" y="3919996"/>
              <a:ext cx="535521" cy="259557"/>
            </a:xfrm>
            <a:prstGeom prst="bentConnector3">
              <a:avLst>
                <a:gd name="adj1" fmla="val 36302"/>
              </a:avLst>
            </a:prstGeom>
            <a:noFill/>
            <a:ln w="76200" cap="flat" cmpd="sng">
              <a:solidFill>
                <a:srgbClr val="4A7DBA"/>
              </a:solidFill>
              <a:prstDash val="solid"/>
              <a:round/>
              <a:headEnd type="none" w="sm" len="sm"/>
              <a:tailEnd type="triangle" w="med" len="med"/>
            </a:ln>
          </p:spPr>
        </p:cxnSp>
        <p:cxnSp>
          <p:nvCxnSpPr>
            <p:cNvPr id="827" name="Google Shape;827;p37"/>
            <p:cNvCxnSpPr/>
            <p:nvPr/>
          </p:nvCxnSpPr>
          <p:spPr>
            <a:xfrm>
              <a:off x="5876892" y="4514583"/>
              <a:ext cx="600712" cy="511798"/>
            </a:xfrm>
            <a:prstGeom prst="bentConnector3">
              <a:avLst>
                <a:gd name="adj1" fmla="val -105044"/>
              </a:avLst>
            </a:prstGeom>
            <a:noFill/>
            <a:ln w="76200" cap="flat" cmpd="sng">
              <a:solidFill>
                <a:srgbClr val="4A7DBA"/>
              </a:solidFill>
              <a:prstDash val="solid"/>
              <a:round/>
              <a:headEnd type="none" w="sm" len="sm"/>
              <a:tailEnd type="triangle" w="med" len="med"/>
            </a:ln>
          </p:spPr>
        </p:cxnSp>
        <p:sp>
          <p:nvSpPr>
            <p:cNvPr id="828" name="Google Shape;828;p37"/>
            <p:cNvSpPr txBox="1"/>
            <p:nvPr/>
          </p:nvSpPr>
          <p:spPr>
            <a:xfrm>
              <a:off x="5514471" y="2281240"/>
              <a:ext cx="2943729" cy="307777"/>
            </a:xfrm>
            <a:prstGeom prst="rect">
              <a:avLst/>
            </a:prstGeom>
            <a:solidFill>
              <a:srgbClr val="FFFF00"/>
            </a:solid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400" b="1">
                  <a:solidFill>
                    <a:srgbClr val="FF0000"/>
                  </a:solidFill>
                  <a:latin typeface="Calibri"/>
                  <a:ea typeface="Calibri"/>
                  <a:cs typeface="Calibri"/>
                  <a:sym typeface="Calibri"/>
                </a:rPr>
                <a:t>Do Not Touch It!</a:t>
              </a:r>
              <a:endParaRPr/>
            </a:p>
          </p:txBody>
        </p:sp>
        <p:sp>
          <p:nvSpPr>
            <p:cNvPr id="829" name="Google Shape;829;p37"/>
            <p:cNvSpPr/>
            <p:nvPr/>
          </p:nvSpPr>
          <p:spPr>
            <a:xfrm>
              <a:off x="7804629" y="2589017"/>
              <a:ext cx="271270" cy="3150040"/>
            </a:xfrm>
            <a:prstGeom prst="downArrow">
              <a:avLst>
                <a:gd name="adj1" fmla="val 50000"/>
                <a:gd name="adj2" fmla="val 50000"/>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830" name="Google Shape;830;p37"/>
            <p:cNvSpPr txBox="1"/>
            <p:nvPr/>
          </p:nvSpPr>
          <p:spPr>
            <a:xfrm>
              <a:off x="7343695" y="5799559"/>
              <a:ext cx="1114505" cy="369332"/>
            </a:xfrm>
            <a:prstGeom prst="rect">
              <a:avLst/>
            </a:prstGeom>
            <a:solidFill>
              <a:srgbClr val="FFFF00"/>
            </a:solid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rgbClr val="FF0000"/>
                  </a:solidFill>
                  <a:latin typeface="Calibri"/>
                  <a:ea typeface="Calibri"/>
                  <a:cs typeface="Calibri"/>
                  <a:sym typeface="Calibri"/>
                </a:rPr>
                <a:t>EOD</a:t>
              </a:r>
              <a:endParaRPr/>
            </a:p>
          </p:txBody>
        </p:sp>
        <p:sp>
          <p:nvSpPr>
            <p:cNvPr id="831" name="Google Shape;831;p37"/>
            <p:cNvSpPr txBox="1"/>
            <p:nvPr/>
          </p:nvSpPr>
          <p:spPr>
            <a:xfrm>
              <a:off x="914400" y="4161868"/>
              <a:ext cx="4062417" cy="7386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000000"/>
                  </a:solidFill>
                  <a:latin typeface="Calibri"/>
                  <a:ea typeface="Calibri"/>
                  <a:cs typeface="Calibri"/>
                  <a:sym typeface="Calibri"/>
                </a:rPr>
                <a:t>Observe the Safety Distances on the </a:t>
              </a:r>
              <a:endParaRPr/>
            </a:p>
            <a:p>
              <a:pPr marL="0" marR="0" lvl="0" indent="0" algn="l" rtl="0">
                <a:spcBef>
                  <a:spcPts val="0"/>
                </a:spcBef>
                <a:spcAft>
                  <a:spcPts val="0"/>
                </a:spcAft>
                <a:buNone/>
              </a:pPr>
              <a:r>
                <a:rPr lang="en-US" sz="1400">
                  <a:solidFill>
                    <a:srgbClr val="000000"/>
                  </a:solidFill>
                  <a:latin typeface="Calibri"/>
                  <a:ea typeface="Calibri"/>
                  <a:cs typeface="Calibri"/>
                  <a:sym typeface="Calibri"/>
                </a:rPr>
                <a:t>Cordon using Mine Tape, Warning Tape or Rope</a:t>
              </a:r>
              <a:endParaRPr/>
            </a:p>
            <a:p>
              <a:pPr marL="0" marR="0" lvl="0" indent="0" algn="l" rtl="0">
                <a:spcBef>
                  <a:spcPts val="0"/>
                </a:spcBef>
                <a:spcAft>
                  <a:spcPts val="0"/>
                </a:spcAft>
                <a:buNone/>
              </a:pPr>
              <a:r>
                <a:rPr lang="en-US" sz="1400">
                  <a:solidFill>
                    <a:srgbClr val="000000"/>
                  </a:solidFill>
                  <a:latin typeface="Calibri"/>
                  <a:ea typeface="Calibri"/>
                  <a:cs typeface="Calibri"/>
                  <a:sym typeface="Calibri"/>
                </a:rPr>
                <a:t>Nobody Passes the Cordon</a:t>
              </a:r>
              <a:endParaRPr/>
            </a:p>
          </p:txBody>
        </p:sp>
        <p:sp>
          <p:nvSpPr>
            <p:cNvPr id="832" name="Google Shape;832;p37"/>
            <p:cNvSpPr txBox="1"/>
            <p:nvPr/>
          </p:nvSpPr>
          <p:spPr>
            <a:xfrm>
              <a:off x="1910480" y="4963748"/>
              <a:ext cx="3170772" cy="7386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rgbClr val="000000"/>
                  </a:solidFill>
                  <a:latin typeface="Calibri"/>
                  <a:ea typeface="Calibri"/>
                  <a:cs typeface="Calibri"/>
                  <a:sym typeface="Calibri"/>
                </a:rPr>
                <a:t>Help EOD Team with Area Control</a:t>
              </a:r>
              <a:endParaRPr/>
            </a:p>
            <a:p>
              <a:pPr marL="0" marR="0" lvl="0" indent="0" algn="l" rtl="0">
                <a:spcBef>
                  <a:spcPts val="0"/>
                </a:spcBef>
                <a:spcAft>
                  <a:spcPts val="0"/>
                </a:spcAft>
                <a:buNone/>
              </a:pPr>
              <a:r>
                <a:rPr lang="en-US" sz="1400">
                  <a:solidFill>
                    <a:srgbClr val="000000"/>
                  </a:solidFill>
                  <a:latin typeface="Calibri"/>
                  <a:ea typeface="Calibri"/>
                  <a:cs typeface="Calibri"/>
                  <a:sym typeface="Calibri"/>
                </a:rPr>
                <a:t>Prepare Meeting Point at Safe Distance</a:t>
              </a:r>
              <a:endParaRPr/>
            </a:p>
            <a:p>
              <a:pPr marL="0" marR="0" lvl="0" indent="0" algn="l" rtl="0">
                <a:spcBef>
                  <a:spcPts val="0"/>
                </a:spcBef>
                <a:spcAft>
                  <a:spcPts val="0"/>
                </a:spcAft>
                <a:buNone/>
              </a:pPr>
              <a:r>
                <a:rPr lang="en-US" sz="1400">
                  <a:solidFill>
                    <a:srgbClr val="000000"/>
                  </a:solidFill>
                  <a:latin typeface="Calibri"/>
                  <a:ea typeface="Calibri"/>
                  <a:cs typeface="Calibri"/>
                  <a:sym typeface="Calibri"/>
                </a:rPr>
                <a:t>Brief EOD Team on Arrival</a:t>
              </a:r>
              <a:endParaRPr/>
            </a:p>
          </p:txBody>
        </p:sp>
        <p:sp>
          <p:nvSpPr>
            <p:cNvPr id="833" name="Google Shape;833;p37"/>
            <p:cNvSpPr txBox="1"/>
            <p:nvPr/>
          </p:nvSpPr>
          <p:spPr>
            <a:xfrm>
              <a:off x="914400" y="5771206"/>
              <a:ext cx="5791200" cy="369332"/>
            </a:xfrm>
            <a:prstGeom prst="rect">
              <a:avLst/>
            </a:prstGeom>
            <a:solidFill>
              <a:srgbClr val="FF0000"/>
            </a:solid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rgbClr val="FFFFFF"/>
                  </a:solidFill>
                  <a:latin typeface="Calibri"/>
                  <a:ea typeface="Calibri"/>
                  <a:cs typeface="Calibri"/>
                  <a:sym typeface="Calibri"/>
                </a:rPr>
                <a:t>Do Not Touch or Allow anyone Else to Touch or Move EO</a:t>
              </a:r>
              <a:endParaRPr/>
            </a:p>
          </p:txBody>
        </p:sp>
        <p:sp>
          <p:nvSpPr>
            <p:cNvPr id="834" name="Google Shape;834;p37"/>
            <p:cNvSpPr/>
            <p:nvPr/>
          </p:nvSpPr>
          <p:spPr>
            <a:xfrm>
              <a:off x="556046" y="1295400"/>
              <a:ext cx="8691561" cy="5181600"/>
            </a:xfrm>
            <a:prstGeom prst="rect">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grpSp>
      <p:sp>
        <p:nvSpPr>
          <p:cNvPr id="835" name="Google Shape;835;p37"/>
          <p:cNvSpPr txBox="1">
            <a:spLocks noGrp="1"/>
          </p:cNvSpPr>
          <p:nvPr>
            <p:ph type="sldNum" idx="12"/>
          </p:nvPr>
        </p:nvSpPr>
        <p:spPr>
          <a:xfrm>
            <a:off x="8737600" y="6248401"/>
            <a:ext cx="2844800" cy="365125"/>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n-US">
                <a:solidFill>
                  <a:srgbClr val="000000"/>
                </a:solidFill>
                <a:latin typeface="Calibri"/>
                <a:ea typeface="Calibri"/>
                <a:cs typeface="Calibri"/>
                <a:sym typeface="Calibri"/>
              </a:rPr>
              <a:t>37</a:t>
            </a:fld>
            <a:endParaRPr>
              <a:solidFill>
                <a:srgbClr val="000000"/>
              </a:solidFill>
              <a:latin typeface="Calibri"/>
              <a:ea typeface="Calibri"/>
              <a:cs typeface="Calibri"/>
              <a:sym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839"/>
        <p:cNvGrpSpPr/>
        <p:nvPr/>
      </p:nvGrpSpPr>
      <p:grpSpPr>
        <a:xfrm>
          <a:off x="0" y="0"/>
          <a:ext cx="0" cy="0"/>
          <a:chOff x="0" y="0"/>
          <a:chExt cx="0" cy="0"/>
        </a:xfrm>
      </p:grpSpPr>
      <p:sp>
        <p:nvSpPr>
          <p:cNvPr id="840" name="Google Shape;840;p38"/>
          <p:cNvSpPr txBox="1">
            <a:spLocks noGrp="1"/>
          </p:cNvSpPr>
          <p:nvPr>
            <p:ph type="title"/>
          </p:nvPr>
        </p:nvSpPr>
        <p:spPr>
          <a:xfrm>
            <a:off x="1824037" y="44818"/>
            <a:ext cx="8543925" cy="773087"/>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accent1"/>
              </a:buClr>
              <a:buSzPts val="3200"/>
              <a:buFont typeface="Century Gothic"/>
              <a:buNone/>
            </a:pPr>
            <a:r>
              <a:rPr lang="en-US"/>
              <a:t>Compound/Building Search</a:t>
            </a:r>
            <a:endParaRPr/>
          </a:p>
        </p:txBody>
      </p:sp>
      <p:sp>
        <p:nvSpPr>
          <p:cNvPr id="841" name="Google Shape;841;p38"/>
          <p:cNvSpPr txBox="1"/>
          <p:nvPr/>
        </p:nvSpPr>
        <p:spPr>
          <a:xfrm>
            <a:off x="2772592" y="1923581"/>
            <a:ext cx="6645120" cy="3303035"/>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FF0000"/>
              </a:buClr>
              <a:buSzPts val="2400"/>
              <a:buFont typeface="Arial"/>
              <a:buNone/>
            </a:pPr>
            <a:r>
              <a:rPr lang="en-US" sz="2400" b="1" i="0" u="none" strike="noStrike" cap="none">
                <a:solidFill>
                  <a:srgbClr val="FF0000"/>
                </a:solidFill>
                <a:latin typeface="Century Gothic"/>
                <a:ea typeface="Century Gothic"/>
                <a:cs typeface="Century Gothic"/>
                <a:sym typeface="Century Gothic"/>
              </a:rPr>
              <a:t>INSTRUCTOR DEMONSTRATION OF COMPOUND/BUILDING SEARCH</a:t>
            </a:r>
            <a:endParaRPr/>
          </a:p>
          <a:p>
            <a:pPr marL="0" marR="0" lvl="0" indent="0" algn="ctr" rtl="0">
              <a:lnSpc>
                <a:spcPct val="100000"/>
              </a:lnSpc>
              <a:spcBef>
                <a:spcPts val="480"/>
              </a:spcBef>
              <a:spcAft>
                <a:spcPts val="0"/>
              </a:spcAft>
              <a:buClr>
                <a:srgbClr val="FF0000"/>
              </a:buClr>
              <a:buSzPts val="2400"/>
              <a:buFont typeface="Arial"/>
              <a:buNone/>
            </a:pPr>
            <a:r>
              <a:rPr lang="en-US" sz="2400" b="1" i="0" u="none" strike="noStrike" cap="none">
                <a:solidFill>
                  <a:srgbClr val="FF0000"/>
                </a:solidFill>
                <a:latin typeface="Century Gothic"/>
                <a:ea typeface="Century Gothic"/>
                <a:cs typeface="Century Gothic"/>
                <a:sym typeface="Century Gothic"/>
              </a:rPr>
              <a:t>And</a:t>
            </a:r>
            <a:endParaRPr/>
          </a:p>
          <a:p>
            <a:pPr marL="0" marR="0" lvl="0" indent="0" algn="ctr" rtl="0">
              <a:lnSpc>
                <a:spcPct val="100000"/>
              </a:lnSpc>
              <a:spcBef>
                <a:spcPts val="480"/>
              </a:spcBef>
              <a:spcAft>
                <a:spcPts val="0"/>
              </a:spcAft>
              <a:buClr>
                <a:schemeClr val="dk1"/>
              </a:buClr>
              <a:buSzPts val="2400"/>
              <a:buFont typeface="Arial"/>
              <a:buNone/>
            </a:pPr>
            <a:endParaRPr sz="2400" b="1" i="0" u="none" strike="noStrike" cap="none">
              <a:solidFill>
                <a:srgbClr val="FF0000"/>
              </a:solidFill>
              <a:latin typeface="Century Gothic"/>
              <a:ea typeface="Century Gothic"/>
              <a:cs typeface="Century Gothic"/>
              <a:sym typeface="Century Gothic"/>
            </a:endParaRPr>
          </a:p>
          <a:p>
            <a:pPr marL="0" marR="0" lvl="0" indent="0" algn="ctr" rtl="0">
              <a:lnSpc>
                <a:spcPct val="100000"/>
              </a:lnSpc>
              <a:spcBef>
                <a:spcPts val="480"/>
              </a:spcBef>
              <a:spcAft>
                <a:spcPts val="0"/>
              </a:spcAft>
              <a:buClr>
                <a:srgbClr val="FF0000"/>
              </a:buClr>
              <a:buSzPts val="2400"/>
              <a:buFont typeface="Arial"/>
              <a:buNone/>
            </a:pPr>
            <a:r>
              <a:rPr lang="en-US" sz="2400" b="1" i="0" u="none" strike="noStrike" cap="none">
                <a:solidFill>
                  <a:srgbClr val="FF0000"/>
                </a:solidFill>
                <a:latin typeface="Century Gothic"/>
                <a:ea typeface="Century Gothic"/>
                <a:cs typeface="Century Gothic"/>
                <a:sym typeface="Century Gothic"/>
              </a:rPr>
              <a:t> STUDENT PRACTICE </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846"/>
        <p:cNvGrpSpPr/>
        <p:nvPr/>
      </p:nvGrpSpPr>
      <p:grpSpPr>
        <a:xfrm>
          <a:off x="0" y="0"/>
          <a:ext cx="0" cy="0"/>
          <a:chOff x="0" y="0"/>
          <a:chExt cx="0" cy="0"/>
        </a:xfrm>
      </p:grpSpPr>
      <p:sp>
        <p:nvSpPr>
          <p:cNvPr id="847" name="Google Shape;847;p39"/>
          <p:cNvSpPr txBox="1">
            <a:spLocks noGrp="1"/>
          </p:cNvSpPr>
          <p:nvPr>
            <p:ph type="sldNum" idx="12"/>
          </p:nvPr>
        </p:nvSpPr>
        <p:spPr>
          <a:xfrm>
            <a:off x="8737600" y="6248401"/>
            <a:ext cx="2844800" cy="365125"/>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en-US">
                <a:solidFill>
                  <a:srgbClr val="000000"/>
                </a:solidFill>
                <a:latin typeface="Calibri"/>
                <a:ea typeface="Calibri"/>
                <a:cs typeface="Calibri"/>
                <a:sym typeface="Calibri"/>
              </a:rPr>
              <a:t>39</a:t>
            </a:fld>
            <a:endParaRPr>
              <a:solidFill>
                <a:srgbClr val="000000"/>
              </a:solidFill>
              <a:latin typeface="Calibri"/>
              <a:ea typeface="Calibri"/>
              <a:cs typeface="Calibri"/>
              <a:sym typeface="Calibri"/>
            </a:endParaRPr>
          </a:p>
        </p:txBody>
      </p:sp>
      <p:pic>
        <p:nvPicPr>
          <p:cNvPr id="848" name="Google Shape;848;p39" descr="A group of red flags in the dirt&#10;&#10;Description automatically generated"/>
          <p:cNvPicPr preferRelativeResize="0"/>
          <p:nvPr/>
        </p:nvPicPr>
        <p:blipFill rotWithShape="1">
          <a:blip r:embed="rId3">
            <a:alphaModFix/>
          </a:blip>
          <a:srcRect/>
          <a:stretch/>
        </p:blipFill>
        <p:spPr>
          <a:xfrm>
            <a:off x="1426665" y="800100"/>
            <a:ext cx="9338671" cy="5257800"/>
          </a:xfrm>
          <a:prstGeom prst="rect">
            <a:avLst/>
          </a:prstGeom>
          <a:noFill/>
          <a:ln>
            <a:noFill/>
          </a:ln>
        </p:spPr>
      </p:pic>
      <p:pic>
        <p:nvPicPr>
          <p:cNvPr id="849" name="Google Shape;849;p39"/>
          <p:cNvPicPr preferRelativeResize="0"/>
          <p:nvPr/>
        </p:nvPicPr>
        <p:blipFill rotWithShape="1">
          <a:blip r:embed="rId4">
            <a:alphaModFix/>
          </a:blip>
          <a:srcRect/>
          <a:stretch/>
        </p:blipFill>
        <p:spPr>
          <a:xfrm>
            <a:off x="1426664" y="6121400"/>
            <a:ext cx="1950244" cy="619125"/>
          </a:xfrm>
          <a:prstGeom prst="rect">
            <a:avLst/>
          </a:prstGeom>
          <a:noFill/>
          <a:ln>
            <a:noFill/>
          </a:ln>
        </p:spPr>
      </p:pic>
      <p:sp>
        <p:nvSpPr>
          <p:cNvPr id="850" name="Google Shape;850;p39"/>
          <p:cNvSpPr txBox="1"/>
          <p:nvPr/>
        </p:nvSpPr>
        <p:spPr>
          <a:xfrm>
            <a:off x="3656655" y="162394"/>
            <a:ext cx="4878689" cy="542456"/>
          </a:xfrm>
          <a:prstGeom prst="rect">
            <a:avLst/>
          </a:prstGeom>
          <a:solidFill>
            <a:schemeClr val="lt1">
              <a:alpha val="63921"/>
            </a:schemeClr>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925">
                <a:solidFill>
                  <a:srgbClr val="538CD5"/>
                </a:solidFill>
                <a:latin typeface="Century Gothic"/>
                <a:ea typeface="Century Gothic"/>
                <a:cs typeface="Century Gothic"/>
                <a:sym typeface="Century Gothic"/>
              </a:rPr>
              <a:t>Questions?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4"/>
          <p:cNvSpPr/>
          <p:nvPr/>
        </p:nvSpPr>
        <p:spPr>
          <a:xfrm>
            <a:off x="1531484" y="476779"/>
            <a:ext cx="5860116" cy="5920653"/>
          </a:xfrm>
          <a:prstGeom prst="rect">
            <a:avLst/>
          </a:prstGeom>
          <a:solidFill>
            <a:schemeClr val="accent1"/>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cxnSp>
        <p:nvCxnSpPr>
          <p:cNvPr id="289" name="Google Shape;289;p4"/>
          <p:cNvCxnSpPr/>
          <p:nvPr/>
        </p:nvCxnSpPr>
        <p:spPr>
          <a:xfrm>
            <a:off x="3768090" y="4424906"/>
            <a:ext cx="2971800" cy="0"/>
          </a:xfrm>
          <a:prstGeom prst="straightConnector1">
            <a:avLst/>
          </a:prstGeom>
          <a:noFill/>
          <a:ln w="19050" cap="flat" cmpd="sng">
            <a:solidFill>
              <a:srgbClr val="FFFFFF">
                <a:alpha val="80000"/>
              </a:srgbClr>
            </a:solidFill>
            <a:prstDash val="solid"/>
            <a:round/>
            <a:headEnd type="none" w="sm" len="sm"/>
            <a:tailEnd type="none" w="sm" len="sm"/>
          </a:ln>
        </p:spPr>
      </p:cxnSp>
      <p:sp>
        <p:nvSpPr>
          <p:cNvPr id="290" name="Google Shape;290;p4"/>
          <p:cNvSpPr/>
          <p:nvPr/>
        </p:nvSpPr>
        <p:spPr>
          <a:xfrm>
            <a:off x="7522305" y="476779"/>
            <a:ext cx="3139811" cy="5920653"/>
          </a:xfrm>
          <a:prstGeom prst="rect">
            <a:avLst/>
          </a:prstGeom>
          <a:solidFill>
            <a:srgbClr val="DDD9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pic>
        <p:nvPicPr>
          <p:cNvPr id="291" name="Google Shape;291;p4"/>
          <p:cNvPicPr preferRelativeResize="0"/>
          <p:nvPr/>
        </p:nvPicPr>
        <p:blipFill rotWithShape="1">
          <a:blip r:embed="rId3">
            <a:alphaModFix/>
          </a:blip>
          <a:srcRect/>
          <a:stretch/>
        </p:blipFill>
        <p:spPr>
          <a:xfrm>
            <a:off x="1676400" y="618027"/>
            <a:ext cx="600462" cy="509981"/>
          </a:xfrm>
          <a:prstGeom prst="rect">
            <a:avLst/>
          </a:prstGeom>
          <a:noFill/>
          <a:ln>
            <a:noFill/>
          </a:ln>
        </p:spPr>
      </p:pic>
      <p:sp>
        <p:nvSpPr>
          <p:cNvPr id="292" name="Google Shape;292;p4"/>
          <p:cNvSpPr txBox="1">
            <a:spLocks noGrp="1"/>
          </p:cNvSpPr>
          <p:nvPr>
            <p:ph type="title"/>
          </p:nvPr>
        </p:nvSpPr>
        <p:spPr>
          <a:xfrm>
            <a:off x="1828801" y="1269256"/>
            <a:ext cx="5062286" cy="303894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FFFFFF"/>
              </a:buClr>
              <a:buSzPts val="3200"/>
              <a:buFont typeface="Century Gothic"/>
              <a:buNone/>
            </a:pPr>
            <a:r>
              <a:rPr lang="en-US" sz="3200">
                <a:solidFill>
                  <a:srgbClr val="FFFFFF"/>
                </a:solidFill>
                <a:latin typeface="Century Gothic"/>
                <a:ea typeface="Century Gothic"/>
                <a:cs typeface="Century Gothic"/>
                <a:sym typeface="Century Gothic"/>
              </a:rPr>
              <a:t>2.6.1 Scope of All Arms Search</a:t>
            </a:r>
            <a:br>
              <a:rPr lang="en-US" sz="3200">
                <a:solidFill>
                  <a:srgbClr val="FFFFFF"/>
                </a:solidFill>
                <a:latin typeface="Century Gothic"/>
                <a:ea typeface="Century Gothic"/>
                <a:cs typeface="Century Gothic"/>
                <a:sym typeface="Century Gothic"/>
              </a:rPr>
            </a:br>
            <a:br>
              <a:rPr lang="en-US" sz="3200">
                <a:solidFill>
                  <a:srgbClr val="FFFFFF"/>
                </a:solidFill>
                <a:latin typeface="Century Gothic"/>
                <a:ea typeface="Century Gothic"/>
                <a:cs typeface="Century Gothic"/>
                <a:sym typeface="Century Gothic"/>
              </a:rPr>
            </a:br>
            <a:endParaRPr sz="3200">
              <a:solidFill>
                <a:srgbClr val="FFFFFF"/>
              </a:solidFill>
              <a:latin typeface="Century Gothic"/>
              <a:ea typeface="Century Gothic"/>
              <a:cs typeface="Century Gothic"/>
              <a:sym typeface="Century Gothic"/>
            </a:endParaRPr>
          </a:p>
        </p:txBody>
      </p:sp>
      <p:sp>
        <p:nvSpPr>
          <p:cNvPr id="293" name="Google Shape;293;p4"/>
          <p:cNvSpPr txBox="1">
            <a:spLocks noGrp="1"/>
          </p:cNvSpPr>
          <p:nvPr>
            <p:ph type="sldNum" idx="12"/>
          </p:nvPr>
        </p:nvSpPr>
        <p:spPr>
          <a:xfrm>
            <a:off x="8737600" y="6248401"/>
            <a:ext cx="2844800" cy="365125"/>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en-US" sz="1800" b="0" i="0" u="none" strike="noStrike" cap="none">
                <a:solidFill>
                  <a:srgbClr val="000000"/>
                </a:solidFill>
                <a:latin typeface="Calibri"/>
                <a:ea typeface="Calibri"/>
                <a:cs typeface="Calibri"/>
                <a:sym typeface="Calibri"/>
              </a:rPr>
              <a:t>4</a:t>
            </a:fld>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854"/>
        <p:cNvGrpSpPr/>
        <p:nvPr/>
      </p:nvGrpSpPr>
      <p:grpSpPr>
        <a:xfrm>
          <a:off x="0" y="0"/>
          <a:ext cx="0" cy="0"/>
          <a:chOff x="0" y="0"/>
          <a:chExt cx="0" cy="0"/>
        </a:xfrm>
      </p:grpSpPr>
      <p:sp>
        <p:nvSpPr>
          <p:cNvPr id="855" name="Google Shape;855;p40"/>
          <p:cNvSpPr/>
          <p:nvPr/>
        </p:nvSpPr>
        <p:spPr>
          <a:xfrm>
            <a:off x="1135742" y="0"/>
            <a:ext cx="9901066" cy="621194"/>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4000" b="1">
                <a:solidFill>
                  <a:srgbClr val="FFFFFF"/>
                </a:solidFill>
                <a:latin typeface="Calibri"/>
                <a:ea typeface="Calibri"/>
                <a:cs typeface="Calibri"/>
                <a:sym typeface="Calibri"/>
              </a:rPr>
              <a:t>Look forward to…</a:t>
            </a:r>
            <a:endParaRPr/>
          </a:p>
        </p:txBody>
      </p:sp>
      <p:sp>
        <p:nvSpPr>
          <p:cNvPr id="856" name="Google Shape;856;p40"/>
          <p:cNvSpPr/>
          <p:nvPr/>
        </p:nvSpPr>
        <p:spPr>
          <a:xfrm>
            <a:off x="3227145" y="2661249"/>
            <a:ext cx="5718260" cy="144655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400" b="1">
                <a:solidFill>
                  <a:srgbClr val="002060"/>
                </a:solidFill>
                <a:latin typeface="Calibri"/>
                <a:ea typeface="Calibri"/>
                <a:cs typeface="Calibri"/>
                <a:sym typeface="Calibri"/>
              </a:rPr>
              <a:t>MODULE 3.1 – </a:t>
            </a:r>
            <a:endParaRPr/>
          </a:p>
          <a:p>
            <a:pPr marL="0" marR="0" lvl="0" indent="0" algn="ctr" rtl="0">
              <a:spcBef>
                <a:spcPts val="0"/>
              </a:spcBef>
              <a:spcAft>
                <a:spcPts val="0"/>
              </a:spcAft>
              <a:buNone/>
            </a:pPr>
            <a:r>
              <a:rPr lang="en-US" sz="4400" b="1">
                <a:solidFill>
                  <a:srgbClr val="002060"/>
                </a:solidFill>
                <a:latin typeface="Calibri"/>
                <a:ea typeface="Calibri"/>
                <a:cs typeface="Calibri"/>
                <a:sym typeface="Calibri"/>
              </a:rPr>
              <a:t>PRACTICAL EXERCISES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5"/>
          <p:cNvSpPr txBox="1">
            <a:spLocks noGrp="1"/>
          </p:cNvSpPr>
          <p:nvPr>
            <p:ph type="title"/>
          </p:nvPr>
        </p:nvSpPr>
        <p:spPr>
          <a:xfrm>
            <a:off x="1824037" y="15871"/>
            <a:ext cx="8543925" cy="62813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0070C0"/>
              </a:buClr>
              <a:buSzPts val="3200"/>
              <a:buFont typeface="Century Gothic"/>
              <a:buNone/>
            </a:pPr>
            <a:r>
              <a:rPr lang="en-US" sz="3200">
                <a:solidFill>
                  <a:srgbClr val="0070C0"/>
                </a:solidFill>
              </a:rPr>
              <a:t>Scope of AAS on Compound Search</a:t>
            </a:r>
            <a:endParaRPr/>
          </a:p>
        </p:txBody>
      </p:sp>
      <p:sp>
        <p:nvSpPr>
          <p:cNvPr id="299" name="Google Shape;299;p5"/>
          <p:cNvSpPr txBox="1"/>
          <p:nvPr/>
        </p:nvSpPr>
        <p:spPr>
          <a:xfrm>
            <a:off x="891250" y="644004"/>
            <a:ext cx="9896355" cy="6078587"/>
          </a:xfrm>
          <a:prstGeom prst="rect">
            <a:avLst/>
          </a:prstGeom>
          <a:noFill/>
          <a:ln>
            <a:noFill/>
          </a:ln>
        </p:spPr>
        <p:txBody>
          <a:bodyPr spcFirstLastPara="1" wrap="square" lIns="91425" tIns="45700" rIns="91425" bIns="45700" anchor="t" anchorCtr="0">
            <a:spAutoFit/>
          </a:bodyPr>
          <a:lstStyle/>
          <a:p>
            <a:pPr marL="228600" marR="0" lvl="0" indent="0" algn="ctr" rtl="0">
              <a:lnSpc>
                <a:spcPct val="100000"/>
              </a:lnSpc>
              <a:spcBef>
                <a:spcPts val="0"/>
              </a:spcBef>
              <a:spcAft>
                <a:spcPts val="0"/>
              </a:spcAft>
              <a:buClr>
                <a:srgbClr val="FF0000"/>
              </a:buClr>
              <a:buSzPts val="2800"/>
              <a:buFont typeface="Century Gothic"/>
              <a:buNone/>
            </a:pPr>
            <a:r>
              <a:rPr lang="en-US" sz="2800" b="1" i="0" u="none" strike="noStrike" cap="none">
                <a:solidFill>
                  <a:srgbClr val="FF0000"/>
                </a:solidFill>
                <a:latin typeface="Century Gothic"/>
                <a:ea typeface="Century Gothic"/>
                <a:cs typeface="Century Gothic"/>
                <a:sym typeface="Century Gothic"/>
              </a:rPr>
              <a:t>IMPORTANT NOTE</a:t>
            </a:r>
            <a:endParaRPr/>
          </a:p>
          <a:p>
            <a:pPr marL="228600" marR="0" lvl="0" indent="0" algn="ctr" rtl="0">
              <a:lnSpc>
                <a:spcPct val="100000"/>
              </a:lnSpc>
              <a:spcBef>
                <a:spcPts val="600"/>
              </a:spcBef>
              <a:spcAft>
                <a:spcPts val="0"/>
              </a:spcAft>
              <a:buClr>
                <a:srgbClr val="000000"/>
              </a:buClr>
              <a:buSzPts val="2800"/>
              <a:buFont typeface="Century Gothic"/>
              <a:buNone/>
            </a:pPr>
            <a:r>
              <a:rPr lang="en-US" sz="2800" b="0" i="0" u="none" strike="noStrike" cap="none">
                <a:solidFill>
                  <a:srgbClr val="000000"/>
                </a:solidFill>
                <a:latin typeface="Century Gothic"/>
                <a:ea typeface="Century Gothic"/>
                <a:cs typeface="Century Gothic"/>
                <a:sym typeface="Century Gothic"/>
              </a:rPr>
              <a:t>Building search can be a highly dangerous operation in certain circumstances. The permission to carry out searches of building search must be subject to a Threat Assessment. </a:t>
            </a:r>
            <a:endParaRPr/>
          </a:p>
          <a:p>
            <a:pPr marL="228600" marR="0" lvl="0" indent="0" algn="ctr" rtl="0">
              <a:lnSpc>
                <a:spcPct val="100000"/>
              </a:lnSpc>
              <a:spcBef>
                <a:spcPts val="600"/>
              </a:spcBef>
              <a:spcAft>
                <a:spcPts val="0"/>
              </a:spcAft>
              <a:buClr>
                <a:schemeClr val="dk1"/>
              </a:buClr>
              <a:buSzPts val="2800"/>
              <a:buFont typeface="Calibri"/>
              <a:buNone/>
            </a:pPr>
            <a:endParaRPr sz="2800" b="0" i="0" u="none" strike="noStrike" cap="none">
              <a:solidFill>
                <a:srgbClr val="000000"/>
              </a:solidFill>
              <a:latin typeface="Century Gothic"/>
              <a:ea typeface="Century Gothic"/>
              <a:cs typeface="Century Gothic"/>
              <a:sym typeface="Century Gothic"/>
            </a:endParaRPr>
          </a:p>
          <a:p>
            <a:pPr marL="228600" marR="0" lvl="0" indent="0" algn="ctr" rtl="0">
              <a:lnSpc>
                <a:spcPct val="100000"/>
              </a:lnSpc>
              <a:spcBef>
                <a:spcPts val="600"/>
              </a:spcBef>
              <a:spcAft>
                <a:spcPts val="0"/>
              </a:spcAft>
              <a:buClr>
                <a:srgbClr val="000000"/>
              </a:buClr>
              <a:buSzPts val="2800"/>
              <a:buFont typeface="Century Gothic"/>
              <a:buNone/>
            </a:pPr>
            <a:r>
              <a:rPr lang="en-US" sz="2800" b="0" i="0" u="none" strike="noStrike" cap="none">
                <a:solidFill>
                  <a:srgbClr val="000000"/>
                </a:solidFill>
                <a:latin typeface="Century Gothic"/>
                <a:ea typeface="Century Gothic"/>
                <a:cs typeface="Century Gothic"/>
                <a:sym typeface="Century Gothic"/>
              </a:rPr>
              <a:t>At intermediate search level, building search is purely a force protection measure in </a:t>
            </a:r>
            <a:r>
              <a:rPr lang="en-US" sz="2800" b="1" i="0" u="none" strike="noStrike" cap="none">
                <a:solidFill>
                  <a:srgbClr val="000000"/>
                </a:solidFill>
                <a:latin typeface="Century Gothic"/>
                <a:ea typeface="Century Gothic"/>
                <a:cs typeface="Century Gothic"/>
                <a:sym typeface="Century Gothic"/>
              </a:rPr>
              <a:t>Low</a:t>
            </a:r>
            <a:r>
              <a:rPr lang="en-US" sz="2800" b="0" i="0" u="none" strike="noStrike" cap="none">
                <a:solidFill>
                  <a:srgbClr val="000000"/>
                </a:solidFill>
                <a:latin typeface="Century Gothic"/>
                <a:ea typeface="Century Gothic"/>
                <a:cs typeface="Century Gothic"/>
                <a:sym typeface="Century Gothic"/>
              </a:rPr>
              <a:t> or </a:t>
            </a:r>
            <a:r>
              <a:rPr lang="en-US" sz="2800" b="1" i="0" u="none" strike="noStrike" cap="none">
                <a:solidFill>
                  <a:srgbClr val="000000"/>
                </a:solidFill>
                <a:latin typeface="Century Gothic"/>
                <a:ea typeface="Century Gothic"/>
                <a:cs typeface="Century Gothic"/>
                <a:sym typeface="Century Gothic"/>
              </a:rPr>
              <a:t>Medium</a:t>
            </a:r>
            <a:r>
              <a:rPr lang="en-US" sz="2800" b="0" i="0" u="none" strike="noStrike" cap="none">
                <a:solidFill>
                  <a:srgbClr val="000000"/>
                </a:solidFill>
                <a:latin typeface="Century Gothic"/>
                <a:ea typeface="Century Gothic"/>
                <a:cs typeface="Century Gothic"/>
                <a:sym typeface="Century Gothic"/>
              </a:rPr>
              <a:t> threat environment. </a:t>
            </a:r>
            <a:endParaRPr/>
          </a:p>
          <a:p>
            <a:pPr marL="228600" marR="0" lvl="0" indent="0" algn="ctr" rtl="0">
              <a:lnSpc>
                <a:spcPct val="100000"/>
              </a:lnSpc>
              <a:spcBef>
                <a:spcPts val="600"/>
              </a:spcBef>
              <a:spcAft>
                <a:spcPts val="0"/>
              </a:spcAft>
              <a:buClr>
                <a:schemeClr val="dk1"/>
              </a:buClr>
              <a:buSzPts val="2800"/>
              <a:buFont typeface="Calibri"/>
              <a:buNone/>
            </a:pPr>
            <a:endParaRPr sz="2800" b="0" i="0" u="none" strike="noStrike" cap="none">
              <a:solidFill>
                <a:srgbClr val="000000"/>
              </a:solidFill>
              <a:latin typeface="Century Gothic"/>
              <a:ea typeface="Century Gothic"/>
              <a:cs typeface="Century Gothic"/>
              <a:sym typeface="Century Gothic"/>
            </a:endParaRPr>
          </a:p>
          <a:p>
            <a:pPr marL="228600" marR="0" lvl="0" indent="0" algn="ctr" rtl="0">
              <a:lnSpc>
                <a:spcPct val="100000"/>
              </a:lnSpc>
              <a:spcBef>
                <a:spcPts val="600"/>
              </a:spcBef>
              <a:spcAft>
                <a:spcPts val="0"/>
              </a:spcAft>
              <a:buClr>
                <a:srgbClr val="000000"/>
              </a:buClr>
              <a:buSzPts val="2800"/>
              <a:buFont typeface="Century Gothic"/>
              <a:buNone/>
            </a:pPr>
            <a:r>
              <a:rPr lang="en-US" sz="2800" b="0" i="0" u="none" strike="noStrike" cap="none">
                <a:solidFill>
                  <a:srgbClr val="000000"/>
                </a:solidFill>
                <a:latin typeface="Century Gothic"/>
                <a:ea typeface="Century Gothic"/>
                <a:cs typeface="Century Gothic"/>
                <a:sym typeface="Century Gothic"/>
              </a:rPr>
              <a:t>If there is a likely IED threat in a building this must be carried out by specialist search such as IEDD operator or Advanced Search Teams.</a:t>
            </a:r>
            <a:endParaRPr sz="2800" b="0" i="0" u="none" strike="noStrike" cap="none">
              <a:solidFill>
                <a:srgbClr val="000000"/>
              </a:solidFill>
              <a:latin typeface="Century Gothic"/>
              <a:ea typeface="Century Gothic"/>
              <a:cs typeface="Century Gothic"/>
              <a:sym typeface="Century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6"/>
          <p:cNvSpPr txBox="1"/>
          <p:nvPr/>
        </p:nvSpPr>
        <p:spPr>
          <a:xfrm>
            <a:off x="1722214" y="17252"/>
            <a:ext cx="8543925" cy="628133"/>
          </a:xfrm>
          <a:prstGeom prst="rect">
            <a:avLst/>
          </a:prstGeom>
          <a:noFill/>
          <a:ln>
            <a:noFill/>
          </a:ln>
        </p:spPr>
        <p:txBody>
          <a:bodyPr spcFirstLastPara="1" wrap="square" lIns="72000" tIns="45700" rIns="72000" bIns="45700" anchor="b" anchorCtr="0">
            <a:normAutofit/>
          </a:bodyPr>
          <a:lstStyle/>
          <a:p>
            <a:pPr marL="0" marR="0" lvl="0" indent="0" algn="ctr" rtl="0">
              <a:spcBef>
                <a:spcPts val="0"/>
              </a:spcBef>
              <a:spcAft>
                <a:spcPts val="0"/>
              </a:spcAft>
              <a:buClr>
                <a:srgbClr val="0070C0"/>
              </a:buClr>
              <a:buSzPts val="3200"/>
              <a:buFont typeface="Century Gothic"/>
              <a:buNone/>
            </a:pPr>
            <a:r>
              <a:rPr lang="en-US" sz="3200" b="0" i="0" u="none" strike="noStrike" cap="none">
                <a:solidFill>
                  <a:srgbClr val="0070C0"/>
                </a:solidFill>
                <a:latin typeface="Century Gothic"/>
                <a:ea typeface="Century Gothic"/>
                <a:cs typeface="Century Gothic"/>
                <a:sym typeface="Century Gothic"/>
              </a:rPr>
              <a:t>Scope of AAS on Compound Search</a:t>
            </a:r>
            <a:endParaRPr sz="3200" b="0" i="0" u="none" strike="noStrike" cap="none">
              <a:solidFill>
                <a:srgbClr val="0070C0"/>
              </a:solidFill>
              <a:latin typeface="Century Gothic"/>
              <a:ea typeface="Century Gothic"/>
              <a:cs typeface="Century Gothic"/>
              <a:sym typeface="Century Gothic"/>
            </a:endParaRPr>
          </a:p>
        </p:txBody>
      </p:sp>
      <p:pic>
        <p:nvPicPr>
          <p:cNvPr id="305" name="Google Shape;305;p6"/>
          <p:cNvPicPr preferRelativeResize="0"/>
          <p:nvPr/>
        </p:nvPicPr>
        <p:blipFill rotWithShape="1">
          <a:blip r:embed="rId3">
            <a:alphaModFix/>
          </a:blip>
          <a:srcRect/>
          <a:stretch/>
        </p:blipFill>
        <p:spPr>
          <a:xfrm>
            <a:off x="188736" y="2598455"/>
            <a:ext cx="2187047" cy="1465179"/>
          </a:xfrm>
          <a:prstGeom prst="rect">
            <a:avLst/>
          </a:prstGeom>
          <a:noFill/>
          <a:ln>
            <a:noFill/>
          </a:ln>
        </p:spPr>
      </p:pic>
      <p:pic>
        <p:nvPicPr>
          <p:cNvPr id="306" name="Google Shape;306;p6"/>
          <p:cNvPicPr preferRelativeResize="0"/>
          <p:nvPr/>
        </p:nvPicPr>
        <p:blipFill rotWithShape="1">
          <a:blip r:embed="rId4">
            <a:alphaModFix/>
          </a:blip>
          <a:srcRect/>
          <a:stretch/>
        </p:blipFill>
        <p:spPr>
          <a:xfrm>
            <a:off x="2807621" y="2696407"/>
            <a:ext cx="2717361" cy="1269271"/>
          </a:xfrm>
          <a:prstGeom prst="rect">
            <a:avLst/>
          </a:prstGeom>
          <a:noFill/>
          <a:ln>
            <a:noFill/>
          </a:ln>
        </p:spPr>
      </p:pic>
      <p:pic>
        <p:nvPicPr>
          <p:cNvPr id="307" name="Google Shape;307;p6"/>
          <p:cNvPicPr preferRelativeResize="0"/>
          <p:nvPr/>
        </p:nvPicPr>
        <p:blipFill rotWithShape="1">
          <a:blip r:embed="rId5">
            <a:alphaModFix/>
          </a:blip>
          <a:srcRect/>
          <a:stretch/>
        </p:blipFill>
        <p:spPr>
          <a:xfrm>
            <a:off x="5994176" y="2506449"/>
            <a:ext cx="2559734" cy="1706062"/>
          </a:xfrm>
          <a:prstGeom prst="rect">
            <a:avLst/>
          </a:prstGeom>
          <a:noFill/>
          <a:ln>
            <a:noFill/>
          </a:ln>
        </p:spPr>
      </p:pic>
      <p:pic>
        <p:nvPicPr>
          <p:cNvPr id="308" name="Google Shape;308;p6"/>
          <p:cNvPicPr preferRelativeResize="0"/>
          <p:nvPr/>
        </p:nvPicPr>
        <p:blipFill rotWithShape="1">
          <a:blip r:embed="rId6">
            <a:alphaModFix/>
          </a:blip>
          <a:srcRect/>
          <a:stretch/>
        </p:blipFill>
        <p:spPr>
          <a:xfrm>
            <a:off x="8876361" y="2288995"/>
            <a:ext cx="3126903" cy="2084093"/>
          </a:xfrm>
          <a:prstGeom prst="rect">
            <a:avLst/>
          </a:prstGeom>
          <a:noFill/>
          <a:ln>
            <a:noFill/>
          </a:ln>
        </p:spPr>
      </p:pic>
      <p:sp>
        <p:nvSpPr>
          <p:cNvPr id="309" name="Google Shape;309;p6"/>
          <p:cNvSpPr txBox="1"/>
          <p:nvPr/>
        </p:nvSpPr>
        <p:spPr>
          <a:xfrm>
            <a:off x="0" y="992948"/>
            <a:ext cx="9896355" cy="523220"/>
          </a:xfrm>
          <a:prstGeom prst="rect">
            <a:avLst/>
          </a:prstGeom>
          <a:noFill/>
          <a:ln>
            <a:noFill/>
          </a:ln>
        </p:spPr>
        <p:txBody>
          <a:bodyPr spcFirstLastPara="1" wrap="square" lIns="91425" tIns="45700" rIns="91425" bIns="45700" anchor="t" anchorCtr="0">
            <a:spAutoFit/>
          </a:bodyPr>
          <a:lstStyle/>
          <a:p>
            <a:pPr marL="228600" marR="0" lvl="0" indent="0" algn="l" rtl="0">
              <a:lnSpc>
                <a:spcPct val="100000"/>
              </a:lnSpc>
              <a:spcBef>
                <a:spcPts val="0"/>
              </a:spcBef>
              <a:spcAft>
                <a:spcPts val="0"/>
              </a:spcAft>
              <a:buClr>
                <a:srgbClr val="000000"/>
              </a:buClr>
              <a:buSzPts val="2800"/>
              <a:buFont typeface="Century Gothic"/>
              <a:buNone/>
            </a:pPr>
            <a:r>
              <a:rPr lang="en-US" sz="2800" b="1" i="0" u="none" strike="noStrike" cap="none">
                <a:solidFill>
                  <a:srgbClr val="000000"/>
                </a:solidFill>
                <a:latin typeface="Century Gothic"/>
                <a:ea typeface="Century Gothic"/>
                <a:cs typeface="Century Gothic"/>
                <a:sym typeface="Century Gothic"/>
              </a:rPr>
              <a:t>What is a Building?</a:t>
            </a:r>
            <a:endParaRPr sz="2800" b="1" i="0" u="none" strike="noStrike" cap="none">
              <a:solidFill>
                <a:srgbClr val="000000"/>
              </a:solidFill>
              <a:latin typeface="Century Gothic"/>
              <a:ea typeface="Century Gothic"/>
              <a:cs typeface="Century Gothic"/>
              <a:sym typeface="Century Gothic"/>
            </a:endParaRPr>
          </a:p>
        </p:txBody>
      </p:sp>
      <p:sp>
        <p:nvSpPr>
          <p:cNvPr id="310" name="Google Shape;310;p6"/>
          <p:cNvSpPr/>
          <p:nvPr/>
        </p:nvSpPr>
        <p:spPr>
          <a:xfrm rot="-5400000">
            <a:off x="5889755" y="-919534"/>
            <a:ext cx="412489" cy="11566002"/>
          </a:xfrm>
          <a:prstGeom prst="downArrow">
            <a:avLst>
              <a:gd name="adj1" fmla="val 50000"/>
              <a:gd name="adj2" fmla="val 50000"/>
            </a:avLst>
          </a:prstGeom>
          <a:solidFill>
            <a:schemeClr val="accent1"/>
          </a:solidFill>
          <a:ln w="25400" cap="flat" cmpd="sng">
            <a:solidFill>
              <a:srgbClr val="2136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11" name="Google Shape;311;p6"/>
          <p:cNvSpPr txBox="1"/>
          <p:nvPr/>
        </p:nvSpPr>
        <p:spPr>
          <a:xfrm>
            <a:off x="1045998" y="5064632"/>
            <a:ext cx="9896355" cy="523220"/>
          </a:xfrm>
          <a:prstGeom prst="rect">
            <a:avLst/>
          </a:prstGeom>
          <a:noFill/>
          <a:ln>
            <a:noFill/>
          </a:ln>
        </p:spPr>
        <p:txBody>
          <a:bodyPr spcFirstLastPara="1" wrap="square" lIns="91425" tIns="45700" rIns="91425" bIns="45700" anchor="t" anchorCtr="0">
            <a:spAutoFit/>
          </a:bodyPr>
          <a:lstStyle/>
          <a:p>
            <a:pPr marL="228600" marR="0" lvl="0" indent="0" algn="ctr" rtl="0">
              <a:lnSpc>
                <a:spcPct val="100000"/>
              </a:lnSpc>
              <a:spcBef>
                <a:spcPts val="0"/>
              </a:spcBef>
              <a:spcAft>
                <a:spcPts val="0"/>
              </a:spcAft>
              <a:buClr>
                <a:srgbClr val="000000"/>
              </a:buClr>
              <a:buSzPts val="2800"/>
              <a:buFont typeface="Century Gothic"/>
              <a:buNone/>
            </a:pPr>
            <a:r>
              <a:rPr lang="en-US" sz="2800" b="0" i="0" u="none" strike="noStrike" cap="none">
                <a:solidFill>
                  <a:srgbClr val="000000"/>
                </a:solidFill>
                <a:latin typeface="Century Gothic"/>
                <a:ea typeface="Century Gothic"/>
                <a:cs typeface="Century Gothic"/>
                <a:sym typeface="Century Gothic"/>
              </a:rPr>
              <a:t>Increasing in size and complexity</a:t>
            </a:r>
            <a:endParaRPr sz="2800" b="0" i="0" u="none" strike="noStrike" cap="none">
              <a:solidFill>
                <a:srgbClr val="000000"/>
              </a:solidFill>
              <a:latin typeface="Century Gothic"/>
              <a:ea typeface="Century Gothic"/>
              <a:cs typeface="Century Gothic"/>
              <a:sym typeface="Century Gothic"/>
            </a:endParaRPr>
          </a:p>
        </p:txBody>
      </p:sp>
      <p:sp>
        <p:nvSpPr>
          <p:cNvPr id="312" name="Google Shape;312;p6"/>
          <p:cNvSpPr txBox="1"/>
          <p:nvPr/>
        </p:nvSpPr>
        <p:spPr>
          <a:xfrm>
            <a:off x="-115747" y="5663300"/>
            <a:ext cx="11994748" cy="954107"/>
          </a:xfrm>
          <a:prstGeom prst="rect">
            <a:avLst/>
          </a:prstGeom>
          <a:noFill/>
          <a:ln>
            <a:noFill/>
          </a:ln>
        </p:spPr>
        <p:txBody>
          <a:bodyPr spcFirstLastPara="1" wrap="square" lIns="91425" tIns="45700" rIns="91425" bIns="45700" anchor="t" anchorCtr="0">
            <a:spAutoFit/>
          </a:bodyPr>
          <a:lstStyle/>
          <a:p>
            <a:pPr marL="228600" marR="0" lvl="0" indent="0" algn="ctr" rtl="0">
              <a:lnSpc>
                <a:spcPct val="100000"/>
              </a:lnSpc>
              <a:spcBef>
                <a:spcPts val="0"/>
              </a:spcBef>
              <a:spcAft>
                <a:spcPts val="0"/>
              </a:spcAft>
              <a:buClr>
                <a:srgbClr val="000000"/>
              </a:buClr>
              <a:buSzPts val="2800"/>
              <a:buFont typeface="Century Gothic"/>
              <a:buNone/>
            </a:pPr>
            <a:r>
              <a:rPr lang="en-US" sz="2800" b="0" i="0" u="none" strike="noStrike" cap="none">
                <a:solidFill>
                  <a:srgbClr val="000000"/>
                </a:solidFill>
                <a:latin typeface="Century Gothic"/>
                <a:ea typeface="Century Gothic"/>
                <a:cs typeface="Century Gothic"/>
                <a:sym typeface="Century Gothic"/>
              </a:rPr>
              <a:t>Although more complex and larger buildings are harder to search, limitations on intermediate search teams are subject to the THREAT</a:t>
            </a:r>
            <a:endParaRPr sz="2800" b="0" i="0" u="none" strike="noStrike" cap="none">
              <a:solidFill>
                <a:srgbClr val="000000"/>
              </a:solidFill>
              <a:latin typeface="Century Gothic"/>
              <a:ea typeface="Century Gothic"/>
              <a:cs typeface="Century Gothic"/>
              <a:sym typeface="Century Gothic"/>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7"/>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pic>
        <p:nvPicPr>
          <p:cNvPr id="318" name="Google Shape;318;p7"/>
          <p:cNvPicPr preferRelativeResize="0"/>
          <p:nvPr/>
        </p:nvPicPr>
        <p:blipFill rotWithShape="1">
          <a:blip r:embed="rId3">
            <a:alphaModFix/>
          </a:blip>
          <a:srcRect/>
          <a:stretch/>
        </p:blipFill>
        <p:spPr>
          <a:xfrm>
            <a:off x="1427081" y="1409700"/>
            <a:ext cx="6000750" cy="5257800"/>
          </a:xfrm>
          <a:prstGeom prst="rect">
            <a:avLst/>
          </a:prstGeom>
          <a:noFill/>
          <a:ln>
            <a:noFill/>
          </a:ln>
        </p:spPr>
      </p:pic>
      <p:cxnSp>
        <p:nvCxnSpPr>
          <p:cNvPr id="319" name="Google Shape;319;p7"/>
          <p:cNvCxnSpPr/>
          <p:nvPr/>
        </p:nvCxnSpPr>
        <p:spPr>
          <a:xfrm flipH="1">
            <a:off x="5044633" y="4548369"/>
            <a:ext cx="3009900" cy="838200"/>
          </a:xfrm>
          <a:prstGeom prst="straightConnector1">
            <a:avLst/>
          </a:prstGeom>
          <a:noFill/>
          <a:ln w="38100" cap="flat" cmpd="sng">
            <a:solidFill>
              <a:srgbClr val="4A7DBA"/>
            </a:solidFill>
            <a:prstDash val="solid"/>
            <a:round/>
            <a:headEnd type="none" w="sm" len="sm"/>
            <a:tailEnd type="triangle" w="med" len="med"/>
          </a:ln>
        </p:spPr>
      </p:cxnSp>
      <p:sp>
        <p:nvSpPr>
          <p:cNvPr id="320" name="Google Shape;320;p7"/>
          <p:cNvSpPr txBox="1"/>
          <p:nvPr/>
        </p:nvSpPr>
        <p:spPr>
          <a:xfrm>
            <a:off x="8343900" y="3335804"/>
            <a:ext cx="3517900" cy="193899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Century Gothic"/>
              <a:buNone/>
            </a:pPr>
            <a:r>
              <a:rPr lang="en-US" sz="2000" b="0" i="0" u="none" strike="noStrike" cap="none">
                <a:solidFill>
                  <a:srgbClr val="000000"/>
                </a:solidFill>
                <a:latin typeface="Century Gothic"/>
                <a:ea typeface="Century Gothic"/>
                <a:cs typeface="Century Gothic"/>
                <a:sym typeface="Century Gothic"/>
              </a:rPr>
              <a:t>Building Search May or May Not be carried out by All Arms or Intermediate Search Teams subject to HEAT Factors which determine threat.</a:t>
            </a:r>
            <a:endParaRPr sz="2000" b="0" i="0" u="none" strike="noStrike" cap="none">
              <a:solidFill>
                <a:srgbClr val="000000"/>
              </a:solidFill>
              <a:latin typeface="Century Gothic"/>
              <a:ea typeface="Century Gothic"/>
              <a:cs typeface="Century Gothic"/>
              <a:sym typeface="Century Gothic"/>
            </a:endParaRPr>
          </a:p>
        </p:txBody>
      </p:sp>
      <p:sp>
        <p:nvSpPr>
          <p:cNvPr id="321" name="Google Shape;321;p7"/>
          <p:cNvSpPr txBox="1"/>
          <p:nvPr/>
        </p:nvSpPr>
        <p:spPr>
          <a:xfrm>
            <a:off x="1722214" y="17252"/>
            <a:ext cx="8543925" cy="628133"/>
          </a:xfrm>
          <a:prstGeom prst="rect">
            <a:avLst/>
          </a:prstGeom>
          <a:noFill/>
          <a:ln>
            <a:noFill/>
          </a:ln>
        </p:spPr>
        <p:txBody>
          <a:bodyPr spcFirstLastPara="1" wrap="square" lIns="72000" tIns="45700" rIns="72000" bIns="45700" anchor="b" anchorCtr="0">
            <a:normAutofit/>
          </a:bodyPr>
          <a:lstStyle/>
          <a:p>
            <a:pPr marL="0" marR="0" lvl="0" indent="0" algn="ctr" rtl="0">
              <a:spcBef>
                <a:spcPts val="0"/>
              </a:spcBef>
              <a:spcAft>
                <a:spcPts val="0"/>
              </a:spcAft>
              <a:buClr>
                <a:srgbClr val="0070C0"/>
              </a:buClr>
              <a:buSzPts val="3200"/>
              <a:buFont typeface="Century Gothic"/>
              <a:buNone/>
            </a:pPr>
            <a:r>
              <a:rPr lang="en-US" sz="3200" b="0" i="0" u="none" strike="noStrike" cap="none">
                <a:solidFill>
                  <a:srgbClr val="0070C0"/>
                </a:solidFill>
                <a:latin typeface="Century Gothic"/>
                <a:ea typeface="Century Gothic"/>
                <a:cs typeface="Century Gothic"/>
                <a:sym typeface="Century Gothic"/>
              </a:rPr>
              <a:t>Scope of AAS on Compound Search</a:t>
            </a:r>
            <a:endParaRPr sz="3200" b="0" i="0" u="none" strike="noStrike" cap="none">
              <a:solidFill>
                <a:srgbClr val="0070C0"/>
              </a:solidFill>
              <a:latin typeface="Century Gothic"/>
              <a:ea typeface="Century Gothic"/>
              <a:cs typeface="Century Gothic"/>
              <a:sym typeface="Century Gothic"/>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8"/>
          <p:cNvSpPr/>
          <p:nvPr/>
        </p:nvSpPr>
        <p:spPr>
          <a:xfrm>
            <a:off x="1143001" y="43934"/>
            <a:ext cx="184731" cy="36933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graphicFrame>
        <p:nvGraphicFramePr>
          <p:cNvPr id="327" name="Google Shape;327;p8"/>
          <p:cNvGraphicFramePr/>
          <p:nvPr/>
        </p:nvGraphicFramePr>
        <p:xfrm>
          <a:off x="314445" y="729205"/>
          <a:ext cx="11433850" cy="5620658"/>
        </p:xfrm>
        <a:graphic>
          <a:graphicData uri="http://schemas.openxmlformats.org/drawingml/2006/table">
            <a:tbl>
              <a:tblPr firstRow="1" bandRow="1">
                <a:noFill/>
                <a:tableStyleId>{4C116CF7-BCAD-4DB4-A7AF-1E5F198A53D1}</a:tableStyleId>
              </a:tblPr>
              <a:tblGrid>
                <a:gridCol w="5049800">
                  <a:extLst>
                    <a:ext uri="{9D8B030D-6E8A-4147-A177-3AD203B41FA5}">
                      <a16:colId xmlns:a16="http://schemas.microsoft.com/office/drawing/2014/main" val="20000"/>
                    </a:ext>
                  </a:extLst>
                </a:gridCol>
                <a:gridCol w="4034400">
                  <a:extLst>
                    <a:ext uri="{9D8B030D-6E8A-4147-A177-3AD203B41FA5}">
                      <a16:colId xmlns:a16="http://schemas.microsoft.com/office/drawing/2014/main" val="20001"/>
                    </a:ext>
                  </a:extLst>
                </a:gridCol>
                <a:gridCol w="2349650">
                  <a:extLst>
                    <a:ext uri="{9D8B030D-6E8A-4147-A177-3AD203B41FA5}">
                      <a16:colId xmlns:a16="http://schemas.microsoft.com/office/drawing/2014/main" val="20002"/>
                    </a:ext>
                  </a:extLst>
                </a:gridCol>
              </a:tblGrid>
              <a:tr h="564650">
                <a:tc>
                  <a:txBody>
                    <a:bodyPr/>
                    <a:lstStyle/>
                    <a:p>
                      <a:pPr marL="0" marR="0" lvl="0" indent="0" algn="ctr" rtl="0">
                        <a:spcBef>
                          <a:spcPts val="0"/>
                        </a:spcBef>
                        <a:spcAft>
                          <a:spcPts val="0"/>
                        </a:spcAft>
                        <a:buNone/>
                      </a:pPr>
                      <a:r>
                        <a:rPr lang="en-US" sz="1465" u="none" strike="noStrike" cap="none">
                          <a:solidFill>
                            <a:schemeClr val="dk1"/>
                          </a:solidFill>
                          <a:latin typeface="Century Gothic"/>
                          <a:ea typeface="Century Gothic"/>
                          <a:cs typeface="Century Gothic"/>
                          <a:sym typeface="Century Gothic"/>
                        </a:rPr>
                        <a:t>HEAT Factors</a:t>
                      </a:r>
                      <a:endParaRPr sz="1465" u="none" strike="noStrike" cap="none">
                        <a:solidFill>
                          <a:schemeClr val="dk1"/>
                        </a:solidFill>
                        <a:latin typeface="Century Gothic"/>
                        <a:ea typeface="Century Gothic"/>
                        <a:cs typeface="Century Gothic"/>
                        <a:sym typeface="Century Gothic"/>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465" u="none" strike="noStrike" cap="none">
                          <a:solidFill>
                            <a:schemeClr val="dk1"/>
                          </a:solidFill>
                          <a:latin typeface="Century Gothic"/>
                          <a:ea typeface="Century Gothic"/>
                          <a:cs typeface="Century Gothic"/>
                          <a:sym typeface="Century Gothic"/>
                        </a:rPr>
                        <a:t>Possible need for Search</a:t>
                      </a:r>
                      <a:endParaRPr sz="1465" u="none" strike="noStrike" cap="none">
                        <a:solidFill>
                          <a:schemeClr val="dk1"/>
                        </a:solidFill>
                        <a:latin typeface="Century Gothic"/>
                        <a:ea typeface="Century Gothic"/>
                        <a:cs typeface="Century Gothic"/>
                        <a:sym typeface="Century Gothic"/>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465" u="none" strike="noStrike" cap="none">
                          <a:solidFill>
                            <a:schemeClr val="dk1"/>
                          </a:solidFill>
                          <a:latin typeface="Century Gothic"/>
                          <a:ea typeface="Century Gothic"/>
                          <a:cs typeface="Century Gothic"/>
                          <a:sym typeface="Century Gothic"/>
                        </a:rPr>
                        <a:t>Permitted by Intermediate Search </a:t>
                      </a:r>
                      <a:endParaRPr sz="1465" u="none" strike="noStrike" cap="none">
                        <a:solidFill>
                          <a:schemeClr val="dk1"/>
                        </a:solidFill>
                        <a:latin typeface="Century Gothic"/>
                        <a:ea typeface="Century Gothic"/>
                        <a:cs typeface="Century Gothic"/>
                        <a:sym typeface="Century Gothic"/>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1970650">
                <a:tc>
                  <a:txBody>
                    <a:bodyPr/>
                    <a:lstStyle/>
                    <a:p>
                      <a:pPr marL="285750" marR="0" lvl="0" indent="-285750" algn="l" rtl="0">
                        <a:spcBef>
                          <a:spcPts val="0"/>
                        </a:spcBef>
                        <a:spcAft>
                          <a:spcPts val="0"/>
                        </a:spcAft>
                        <a:buClr>
                          <a:schemeClr val="dk1"/>
                        </a:buClr>
                        <a:buSzPts val="1465"/>
                        <a:buFont typeface="Arial"/>
                        <a:buChar char="•"/>
                      </a:pPr>
                      <a:r>
                        <a:rPr lang="en-US" sz="1465" u="none" strike="noStrike" cap="none">
                          <a:latin typeface="Century Gothic"/>
                          <a:ea typeface="Century Gothic"/>
                          <a:cs typeface="Century Gothic"/>
                          <a:sym typeface="Century Gothic"/>
                        </a:rPr>
                        <a:t>Not a hazardous environment</a:t>
                      </a:r>
                      <a:endParaRPr/>
                    </a:p>
                    <a:p>
                      <a:pPr marL="285750" marR="0" lvl="0" indent="-285750" algn="l" rtl="0">
                        <a:spcBef>
                          <a:spcPts val="0"/>
                        </a:spcBef>
                        <a:spcAft>
                          <a:spcPts val="0"/>
                        </a:spcAft>
                        <a:buClr>
                          <a:schemeClr val="dk1"/>
                        </a:buClr>
                        <a:buSzPts val="1465"/>
                        <a:buFont typeface="Arial"/>
                        <a:buChar char="•"/>
                      </a:pPr>
                      <a:r>
                        <a:rPr lang="en-US" sz="1465" u="none" strike="noStrike" cap="none">
                          <a:latin typeface="Century Gothic"/>
                          <a:ea typeface="Century Gothic"/>
                          <a:cs typeface="Century Gothic"/>
                          <a:sym typeface="Century Gothic"/>
                        </a:rPr>
                        <a:t>No specialist equipment needed</a:t>
                      </a:r>
                      <a:endParaRPr/>
                    </a:p>
                    <a:p>
                      <a:pPr marL="285750" marR="0" lvl="0" indent="-285750" algn="l" rtl="0">
                        <a:spcBef>
                          <a:spcPts val="0"/>
                        </a:spcBef>
                        <a:spcAft>
                          <a:spcPts val="0"/>
                        </a:spcAft>
                        <a:buClr>
                          <a:schemeClr val="dk1"/>
                        </a:buClr>
                        <a:buSzPts val="1465"/>
                        <a:buFont typeface="Arial"/>
                        <a:buChar char="•"/>
                      </a:pPr>
                      <a:r>
                        <a:rPr lang="en-US" sz="1465" u="none" strike="noStrike" cap="none">
                          <a:latin typeface="Century Gothic"/>
                          <a:ea typeface="Century Gothic"/>
                          <a:cs typeface="Century Gothic"/>
                          <a:sym typeface="Century Gothic"/>
                        </a:rPr>
                        <a:t>Low assurance</a:t>
                      </a:r>
                      <a:endParaRPr/>
                    </a:p>
                    <a:p>
                      <a:pPr marL="285750" marR="0" lvl="0" indent="-285750" algn="l" rtl="0">
                        <a:spcBef>
                          <a:spcPts val="0"/>
                        </a:spcBef>
                        <a:spcAft>
                          <a:spcPts val="0"/>
                        </a:spcAft>
                        <a:buClr>
                          <a:schemeClr val="dk1"/>
                        </a:buClr>
                        <a:buSzPts val="1465"/>
                        <a:buFont typeface="Arial"/>
                        <a:buChar char="•"/>
                      </a:pPr>
                      <a:r>
                        <a:rPr lang="en-US" sz="1465" u="none" strike="noStrike" cap="none">
                          <a:latin typeface="Century Gothic"/>
                          <a:ea typeface="Century Gothic"/>
                          <a:cs typeface="Century Gothic"/>
                          <a:sym typeface="Century Gothic"/>
                        </a:rPr>
                        <a:t>No specific threat</a:t>
                      </a:r>
                      <a:endParaRPr/>
                    </a:p>
                    <a:p>
                      <a:pPr marL="285750" marR="0" lvl="0" indent="-285750" algn="l" rtl="0">
                        <a:spcBef>
                          <a:spcPts val="0"/>
                        </a:spcBef>
                        <a:spcAft>
                          <a:spcPts val="0"/>
                        </a:spcAft>
                        <a:buClr>
                          <a:schemeClr val="dk1"/>
                        </a:buClr>
                        <a:buSzPts val="1465"/>
                        <a:buFont typeface="Arial"/>
                        <a:buChar char="•"/>
                      </a:pPr>
                      <a:r>
                        <a:rPr lang="en-US" sz="1465" u="none" strike="noStrike" cap="none">
                          <a:latin typeface="Century Gothic"/>
                          <a:ea typeface="Century Gothic"/>
                          <a:cs typeface="Century Gothic"/>
                          <a:sym typeface="Century Gothic"/>
                        </a:rPr>
                        <a:t>No intelligence to suggest threat in building </a:t>
                      </a:r>
                      <a:endParaRPr sz="1465" u="none" strike="noStrike" cap="none">
                        <a:latin typeface="Century Gothic"/>
                        <a:ea typeface="Century Gothic"/>
                        <a:cs typeface="Century Gothic"/>
                        <a:sym typeface="Century Gothic"/>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92D050"/>
                    </a:solidFill>
                  </a:tcPr>
                </a:tc>
                <a:tc>
                  <a:txBody>
                    <a:bodyPr/>
                    <a:lstStyle/>
                    <a:p>
                      <a:pPr marL="285750" marR="0" lvl="0" indent="-285750" algn="l" rtl="0">
                        <a:lnSpc>
                          <a:spcPct val="100000"/>
                        </a:lnSpc>
                        <a:spcBef>
                          <a:spcPts val="0"/>
                        </a:spcBef>
                        <a:spcAft>
                          <a:spcPts val="0"/>
                        </a:spcAft>
                        <a:buClr>
                          <a:schemeClr val="dk1"/>
                        </a:buClr>
                        <a:buSzPts val="1465"/>
                        <a:buFont typeface="Arial"/>
                        <a:buChar char="•"/>
                      </a:pPr>
                      <a:r>
                        <a:rPr lang="en-US" sz="1465" u="none" strike="noStrike" cap="none">
                          <a:latin typeface="Century Gothic"/>
                          <a:ea typeface="Century Gothic"/>
                          <a:cs typeface="Century Gothic"/>
                          <a:sym typeface="Century Gothic"/>
                        </a:rPr>
                        <a:t>taking over a building as an overnight location or establishing a new HQ</a:t>
                      </a:r>
                      <a:endParaRPr/>
                    </a:p>
                    <a:p>
                      <a:pPr marL="285750" marR="0" lvl="0" indent="-285750" algn="l" rtl="0">
                        <a:lnSpc>
                          <a:spcPct val="100000"/>
                        </a:lnSpc>
                        <a:spcBef>
                          <a:spcPts val="0"/>
                        </a:spcBef>
                        <a:spcAft>
                          <a:spcPts val="0"/>
                        </a:spcAft>
                        <a:buClr>
                          <a:schemeClr val="dk1"/>
                        </a:buClr>
                        <a:buSzPts val="1465"/>
                        <a:buFont typeface="Arial"/>
                        <a:buChar char="•"/>
                      </a:pPr>
                      <a:r>
                        <a:rPr lang="en-US" sz="1465" u="none" strike="noStrike" cap="none">
                          <a:latin typeface="Century Gothic"/>
                          <a:ea typeface="Century Gothic"/>
                          <a:cs typeface="Century Gothic"/>
                          <a:sym typeface="Century Gothic"/>
                        </a:rPr>
                        <a:t>Supporting other agencies in searching for contraband, weapons or components</a:t>
                      </a:r>
                      <a:endParaRPr/>
                    </a:p>
                    <a:p>
                      <a:pPr marL="0" marR="0" lvl="0" indent="0" algn="l" rtl="0">
                        <a:spcBef>
                          <a:spcPts val="0"/>
                        </a:spcBef>
                        <a:spcAft>
                          <a:spcPts val="0"/>
                        </a:spcAft>
                        <a:buNone/>
                      </a:pPr>
                      <a:endParaRPr sz="1465">
                        <a:latin typeface="Century Gothic"/>
                        <a:ea typeface="Century Gothic"/>
                        <a:cs typeface="Century Gothic"/>
                        <a:sym typeface="Century Gothic"/>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92D050"/>
                    </a:solidFill>
                  </a:tcPr>
                </a:tc>
                <a:tc>
                  <a:txBody>
                    <a:bodyPr/>
                    <a:lstStyle/>
                    <a:p>
                      <a:pPr marL="0" marR="0" lvl="0" indent="0" algn="l" rtl="0">
                        <a:spcBef>
                          <a:spcPts val="0"/>
                        </a:spcBef>
                        <a:spcAft>
                          <a:spcPts val="0"/>
                        </a:spcAft>
                        <a:buNone/>
                      </a:pPr>
                      <a:r>
                        <a:rPr lang="en-US" sz="1465">
                          <a:latin typeface="Century Gothic"/>
                          <a:ea typeface="Century Gothic"/>
                          <a:cs typeface="Century Gothic"/>
                          <a:sym typeface="Century Gothic"/>
                        </a:rPr>
                        <a:t>Yes</a:t>
                      </a:r>
                      <a:endParaRPr sz="1465">
                        <a:latin typeface="Century Gothic"/>
                        <a:ea typeface="Century Gothic"/>
                        <a:cs typeface="Century Gothic"/>
                        <a:sym typeface="Century Gothic"/>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92D050"/>
                    </a:solidFill>
                  </a:tcPr>
                </a:tc>
                <a:extLst>
                  <a:ext uri="{0D108BD9-81ED-4DB2-BD59-A6C34878D82A}">
                    <a16:rowId xmlns:a16="http://schemas.microsoft.com/office/drawing/2014/main" val="10001"/>
                  </a:ext>
                </a:extLst>
              </a:tr>
              <a:tr h="1609700">
                <a:tc>
                  <a:txBody>
                    <a:bodyPr/>
                    <a:lstStyle/>
                    <a:p>
                      <a:pPr marL="285750" marR="0" lvl="0" indent="-285750" algn="l" rtl="0">
                        <a:spcBef>
                          <a:spcPts val="0"/>
                        </a:spcBef>
                        <a:spcAft>
                          <a:spcPts val="0"/>
                        </a:spcAft>
                        <a:buClr>
                          <a:schemeClr val="dk1"/>
                        </a:buClr>
                        <a:buSzPts val="1465"/>
                        <a:buFont typeface="Arial"/>
                        <a:buChar char="•"/>
                      </a:pPr>
                      <a:r>
                        <a:rPr lang="en-US" sz="1465">
                          <a:latin typeface="Century Gothic"/>
                          <a:ea typeface="Century Gothic"/>
                          <a:cs typeface="Century Gothic"/>
                          <a:sym typeface="Century Gothic"/>
                        </a:rPr>
                        <a:t>Not a hazardous environment</a:t>
                      </a:r>
                      <a:endParaRPr/>
                    </a:p>
                    <a:p>
                      <a:pPr marL="285750" marR="0" lvl="0" indent="-285750" algn="l" rtl="0">
                        <a:spcBef>
                          <a:spcPts val="0"/>
                        </a:spcBef>
                        <a:spcAft>
                          <a:spcPts val="0"/>
                        </a:spcAft>
                        <a:buClr>
                          <a:schemeClr val="dk1"/>
                        </a:buClr>
                        <a:buSzPts val="1465"/>
                        <a:buFont typeface="Arial"/>
                        <a:buChar char="•"/>
                      </a:pPr>
                      <a:r>
                        <a:rPr lang="en-US" sz="1465">
                          <a:latin typeface="Century Gothic"/>
                          <a:ea typeface="Century Gothic"/>
                          <a:cs typeface="Century Gothic"/>
                          <a:sym typeface="Century Gothic"/>
                        </a:rPr>
                        <a:t>No specialist equipment needed</a:t>
                      </a:r>
                      <a:endParaRPr/>
                    </a:p>
                    <a:p>
                      <a:pPr marL="285750" marR="0" lvl="0" indent="-285750" algn="l" rtl="0">
                        <a:spcBef>
                          <a:spcPts val="0"/>
                        </a:spcBef>
                        <a:spcAft>
                          <a:spcPts val="0"/>
                        </a:spcAft>
                        <a:buClr>
                          <a:schemeClr val="dk1"/>
                        </a:buClr>
                        <a:buSzPts val="1465"/>
                        <a:buFont typeface="Arial"/>
                        <a:buChar char="•"/>
                      </a:pPr>
                      <a:r>
                        <a:rPr lang="en-US" sz="1465">
                          <a:latin typeface="Century Gothic"/>
                          <a:ea typeface="Century Gothic"/>
                          <a:cs typeface="Century Gothic"/>
                          <a:sym typeface="Century Gothic"/>
                        </a:rPr>
                        <a:t>Low/medium assurance</a:t>
                      </a:r>
                      <a:endParaRPr/>
                    </a:p>
                    <a:p>
                      <a:pPr marL="285750" marR="0" lvl="0" indent="-285750" algn="l" rtl="0">
                        <a:spcBef>
                          <a:spcPts val="0"/>
                        </a:spcBef>
                        <a:spcAft>
                          <a:spcPts val="0"/>
                        </a:spcAft>
                        <a:buClr>
                          <a:schemeClr val="dk1"/>
                        </a:buClr>
                        <a:buSzPts val="1465"/>
                        <a:buFont typeface="Arial"/>
                        <a:buChar char="•"/>
                      </a:pPr>
                      <a:r>
                        <a:rPr lang="en-US" sz="1465">
                          <a:latin typeface="Century Gothic"/>
                          <a:ea typeface="Century Gothic"/>
                          <a:cs typeface="Century Gothic"/>
                          <a:sym typeface="Century Gothic"/>
                        </a:rPr>
                        <a:t>Low/Medium threat – some evidence of IED use in building </a:t>
                      </a:r>
                      <a:endParaRPr/>
                    </a:p>
                    <a:p>
                      <a:pPr marL="285750" marR="0" lvl="0" indent="-285750" algn="l" rtl="0">
                        <a:spcBef>
                          <a:spcPts val="0"/>
                        </a:spcBef>
                        <a:spcAft>
                          <a:spcPts val="0"/>
                        </a:spcAft>
                        <a:buClr>
                          <a:schemeClr val="dk1"/>
                        </a:buClr>
                        <a:buSzPts val="1465"/>
                        <a:buFont typeface="Arial"/>
                        <a:buChar char="•"/>
                      </a:pPr>
                      <a:r>
                        <a:rPr lang="en-US" sz="1465">
                          <a:latin typeface="Century Gothic"/>
                          <a:ea typeface="Century Gothic"/>
                          <a:cs typeface="Century Gothic"/>
                          <a:sym typeface="Century Gothic"/>
                        </a:rPr>
                        <a:t>No intelligence to suggest threat in in this building </a:t>
                      </a:r>
                      <a:endParaRPr sz="1465">
                        <a:latin typeface="Century Gothic"/>
                        <a:ea typeface="Century Gothic"/>
                        <a:cs typeface="Century Gothic"/>
                        <a:sym typeface="Century Gothic"/>
                      </a:endParaRPr>
                    </a:p>
                    <a:p>
                      <a:pPr marL="0" marR="0" lvl="0" indent="0" algn="l" rtl="0">
                        <a:spcBef>
                          <a:spcPts val="0"/>
                        </a:spcBef>
                        <a:spcAft>
                          <a:spcPts val="0"/>
                        </a:spcAft>
                        <a:buNone/>
                      </a:pPr>
                      <a:endParaRPr sz="1465">
                        <a:latin typeface="Century Gothic"/>
                        <a:ea typeface="Century Gothic"/>
                        <a:cs typeface="Century Gothic"/>
                        <a:sym typeface="Century Gothic"/>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285750" marR="0" lvl="0" indent="-285750" algn="l" rtl="0">
                        <a:lnSpc>
                          <a:spcPct val="100000"/>
                        </a:lnSpc>
                        <a:spcBef>
                          <a:spcPts val="0"/>
                        </a:spcBef>
                        <a:spcAft>
                          <a:spcPts val="0"/>
                        </a:spcAft>
                        <a:buClr>
                          <a:schemeClr val="dk1"/>
                        </a:buClr>
                        <a:buSzPts val="1465"/>
                        <a:buFont typeface="Arial"/>
                        <a:buChar char="•"/>
                      </a:pPr>
                      <a:r>
                        <a:rPr lang="en-US" sz="1465">
                          <a:latin typeface="Century Gothic"/>
                          <a:ea typeface="Century Gothic"/>
                          <a:cs typeface="Century Gothic"/>
                          <a:sym typeface="Century Gothic"/>
                        </a:rPr>
                        <a:t>Taking over a building as an overnight location or establishing a new HQ</a:t>
                      </a:r>
                      <a:endParaRPr/>
                    </a:p>
                    <a:p>
                      <a:pPr marL="0" marR="0" lvl="0" indent="0" algn="l" rtl="0">
                        <a:spcBef>
                          <a:spcPts val="0"/>
                        </a:spcBef>
                        <a:spcAft>
                          <a:spcPts val="0"/>
                        </a:spcAft>
                        <a:buNone/>
                      </a:pPr>
                      <a:endParaRPr sz="1465">
                        <a:latin typeface="Century Gothic"/>
                        <a:ea typeface="Century Gothic"/>
                        <a:cs typeface="Century Gothic"/>
                        <a:sym typeface="Century Gothic"/>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tc>
                  <a:txBody>
                    <a:bodyPr/>
                    <a:lstStyle/>
                    <a:p>
                      <a:pPr marL="0" marR="0" lvl="0" indent="0" algn="l" rtl="0">
                        <a:spcBef>
                          <a:spcPts val="0"/>
                        </a:spcBef>
                        <a:spcAft>
                          <a:spcPts val="0"/>
                        </a:spcAft>
                        <a:buNone/>
                      </a:pPr>
                      <a:r>
                        <a:rPr lang="en-US" sz="1465">
                          <a:latin typeface="Century Gothic"/>
                          <a:ea typeface="Century Gothic"/>
                          <a:cs typeface="Century Gothic"/>
                          <a:sym typeface="Century Gothic"/>
                        </a:rPr>
                        <a:t>Yes</a:t>
                      </a:r>
                      <a:endParaRPr sz="1465">
                        <a:latin typeface="Century Gothic"/>
                        <a:ea typeface="Century Gothic"/>
                        <a:cs typeface="Century Gothic"/>
                        <a:sym typeface="Century Gothic"/>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00"/>
                    </a:solidFill>
                  </a:tcPr>
                </a:tc>
                <a:extLst>
                  <a:ext uri="{0D108BD9-81ED-4DB2-BD59-A6C34878D82A}">
                    <a16:rowId xmlns:a16="http://schemas.microsoft.com/office/drawing/2014/main" val="10002"/>
                  </a:ext>
                </a:extLst>
              </a:tr>
              <a:tr h="806850">
                <a:tc>
                  <a:txBody>
                    <a:bodyPr/>
                    <a:lstStyle/>
                    <a:p>
                      <a:pPr marL="285750" marR="0" lvl="0" indent="-285750" algn="l" rtl="0">
                        <a:spcBef>
                          <a:spcPts val="0"/>
                        </a:spcBef>
                        <a:spcAft>
                          <a:spcPts val="0"/>
                        </a:spcAft>
                        <a:buClr>
                          <a:schemeClr val="lt1"/>
                        </a:buClr>
                        <a:buSzPts val="1465"/>
                        <a:buFont typeface="Arial"/>
                        <a:buChar char="•"/>
                      </a:pPr>
                      <a:r>
                        <a:rPr lang="en-US" sz="1465">
                          <a:solidFill>
                            <a:schemeClr val="lt1"/>
                          </a:solidFill>
                          <a:latin typeface="Century Gothic"/>
                          <a:ea typeface="Century Gothic"/>
                          <a:cs typeface="Century Gothic"/>
                          <a:sym typeface="Century Gothic"/>
                        </a:rPr>
                        <a:t>Hazardous environmentand/or presence of people occupying the building</a:t>
                      </a:r>
                      <a:endParaRPr/>
                    </a:p>
                    <a:p>
                      <a:pPr marL="285750" marR="0" lvl="0" indent="-285750" algn="l" rtl="0">
                        <a:spcBef>
                          <a:spcPts val="0"/>
                        </a:spcBef>
                        <a:spcAft>
                          <a:spcPts val="0"/>
                        </a:spcAft>
                        <a:buClr>
                          <a:schemeClr val="lt1"/>
                        </a:buClr>
                        <a:buSzPts val="1465"/>
                        <a:buFont typeface="Arial"/>
                        <a:buChar char="•"/>
                      </a:pPr>
                      <a:r>
                        <a:rPr lang="en-US" sz="1465">
                          <a:solidFill>
                            <a:schemeClr val="lt1"/>
                          </a:solidFill>
                          <a:latin typeface="Century Gothic"/>
                          <a:ea typeface="Century Gothic"/>
                          <a:cs typeface="Century Gothic"/>
                          <a:sym typeface="Century Gothic"/>
                        </a:rPr>
                        <a:t>Specialist equipment needed</a:t>
                      </a:r>
                      <a:endParaRPr/>
                    </a:p>
                    <a:p>
                      <a:pPr marL="285750" marR="0" lvl="0" indent="-285750" algn="l" rtl="0">
                        <a:spcBef>
                          <a:spcPts val="0"/>
                        </a:spcBef>
                        <a:spcAft>
                          <a:spcPts val="0"/>
                        </a:spcAft>
                        <a:buClr>
                          <a:schemeClr val="lt1"/>
                        </a:buClr>
                        <a:buSzPts val="1465"/>
                        <a:buFont typeface="Arial"/>
                        <a:buChar char="•"/>
                      </a:pPr>
                      <a:r>
                        <a:rPr lang="en-US" sz="1465">
                          <a:solidFill>
                            <a:schemeClr val="lt1"/>
                          </a:solidFill>
                          <a:latin typeface="Century Gothic"/>
                          <a:ea typeface="Century Gothic"/>
                          <a:cs typeface="Century Gothic"/>
                          <a:sym typeface="Century Gothic"/>
                        </a:rPr>
                        <a:t>High assurance</a:t>
                      </a:r>
                      <a:endParaRPr/>
                    </a:p>
                    <a:p>
                      <a:pPr marL="285750" marR="0" lvl="0" indent="-285750" algn="l" rtl="0">
                        <a:spcBef>
                          <a:spcPts val="0"/>
                        </a:spcBef>
                        <a:spcAft>
                          <a:spcPts val="0"/>
                        </a:spcAft>
                        <a:buClr>
                          <a:schemeClr val="lt1"/>
                        </a:buClr>
                        <a:buSzPts val="1465"/>
                        <a:buFont typeface="Arial"/>
                        <a:buChar char="•"/>
                      </a:pPr>
                      <a:r>
                        <a:rPr lang="en-US" sz="1465">
                          <a:solidFill>
                            <a:schemeClr val="lt1"/>
                          </a:solidFill>
                          <a:latin typeface="Century Gothic"/>
                          <a:ea typeface="Century Gothic"/>
                          <a:cs typeface="Century Gothic"/>
                          <a:sym typeface="Century Gothic"/>
                        </a:rPr>
                        <a:t>Intelligence suggest IED threat or threat of attack</a:t>
                      </a:r>
                      <a:endParaRPr sz="1465">
                        <a:latin typeface="Century Gothic"/>
                        <a:ea typeface="Century Gothic"/>
                        <a:cs typeface="Century Gothic"/>
                        <a:sym typeface="Century Gothic"/>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0000"/>
                    </a:solidFill>
                  </a:tcPr>
                </a:tc>
                <a:tc>
                  <a:txBody>
                    <a:bodyPr/>
                    <a:lstStyle/>
                    <a:p>
                      <a:pPr marL="285750" marR="0" lvl="0" indent="-285750" algn="l" rtl="0">
                        <a:spcBef>
                          <a:spcPts val="0"/>
                        </a:spcBef>
                        <a:spcAft>
                          <a:spcPts val="0"/>
                        </a:spcAft>
                        <a:buClr>
                          <a:schemeClr val="lt1"/>
                        </a:buClr>
                        <a:buSzPts val="1465"/>
                        <a:buFont typeface="Arial"/>
                        <a:buChar char="•"/>
                      </a:pPr>
                      <a:r>
                        <a:rPr lang="en-US" sz="1465">
                          <a:solidFill>
                            <a:schemeClr val="lt1"/>
                          </a:solidFill>
                          <a:latin typeface="Century Gothic"/>
                          <a:ea typeface="Century Gothic"/>
                          <a:cs typeface="Century Gothic"/>
                          <a:sym typeface="Century Gothic"/>
                        </a:rPr>
                        <a:t>Searching a building for event</a:t>
                      </a:r>
                      <a:endParaRPr/>
                    </a:p>
                    <a:p>
                      <a:pPr marL="285750" marR="0" lvl="0" indent="-285750" algn="l" rtl="0">
                        <a:spcBef>
                          <a:spcPts val="0"/>
                        </a:spcBef>
                        <a:spcAft>
                          <a:spcPts val="0"/>
                        </a:spcAft>
                        <a:buClr>
                          <a:schemeClr val="lt1"/>
                        </a:buClr>
                        <a:buSzPts val="1465"/>
                        <a:buFont typeface="Arial"/>
                        <a:buChar char="•"/>
                      </a:pPr>
                      <a:r>
                        <a:rPr lang="en-US" sz="1465">
                          <a:solidFill>
                            <a:schemeClr val="lt1"/>
                          </a:solidFill>
                          <a:latin typeface="Century Gothic"/>
                          <a:ea typeface="Century Gothic"/>
                          <a:cs typeface="Century Gothic"/>
                          <a:sym typeface="Century Gothic"/>
                        </a:rPr>
                        <a:t>Clearing a building with identified threat</a:t>
                      </a:r>
                      <a:endParaRPr/>
                    </a:p>
                    <a:p>
                      <a:pPr marL="285750" marR="0" lvl="0" indent="-285750" algn="l" rtl="0">
                        <a:spcBef>
                          <a:spcPts val="0"/>
                        </a:spcBef>
                        <a:spcAft>
                          <a:spcPts val="0"/>
                        </a:spcAft>
                        <a:buClr>
                          <a:schemeClr val="lt1"/>
                        </a:buClr>
                        <a:buSzPts val="1465"/>
                        <a:buFont typeface="Arial"/>
                        <a:buChar char="•"/>
                      </a:pPr>
                      <a:r>
                        <a:rPr lang="en-US" sz="1465">
                          <a:solidFill>
                            <a:schemeClr val="lt1"/>
                          </a:solidFill>
                          <a:latin typeface="Century Gothic"/>
                          <a:ea typeface="Century Gothic"/>
                          <a:cs typeface="Century Gothic"/>
                          <a:sym typeface="Century Gothic"/>
                        </a:rPr>
                        <a:t>Re-occupying a friendly location that was lost to the adversary</a:t>
                      </a:r>
                      <a:endParaRPr sz="1465">
                        <a:solidFill>
                          <a:schemeClr val="lt1"/>
                        </a:solidFill>
                        <a:latin typeface="Century Gothic"/>
                        <a:ea typeface="Century Gothic"/>
                        <a:cs typeface="Century Gothic"/>
                        <a:sym typeface="Century Gothic"/>
                      </a:endParaRPr>
                    </a:p>
                    <a:p>
                      <a:pPr marL="285750" marR="0" lvl="0" indent="-285750" algn="l" rtl="0">
                        <a:spcBef>
                          <a:spcPts val="0"/>
                        </a:spcBef>
                        <a:spcAft>
                          <a:spcPts val="0"/>
                        </a:spcAft>
                        <a:buClr>
                          <a:schemeClr val="lt1"/>
                        </a:buClr>
                        <a:buSzPts val="1465"/>
                        <a:buFont typeface="Century Gothic"/>
                        <a:buChar char="•"/>
                      </a:pPr>
                      <a:r>
                        <a:rPr lang="en-US" sz="1465">
                          <a:solidFill>
                            <a:schemeClr val="lt1"/>
                          </a:solidFill>
                          <a:latin typeface="Century Gothic"/>
                          <a:ea typeface="Century Gothic"/>
                          <a:cs typeface="Century Gothic"/>
                          <a:sym typeface="Century Gothic"/>
                        </a:rPr>
                        <a:t>Offensive mission e.g. resource denial</a:t>
                      </a:r>
                      <a:endParaRPr sz="1465">
                        <a:solidFill>
                          <a:schemeClr val="lt1"/>
                        </a:solidFill>
                        <a:latin typeface="Century Gothic"/>
                        <a:ea typeface="Century Gothic"/>
                        <a:cs typeface="Century Gothic"/>
                        <a:sym typeface="Century Gothic"/>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0000"/>
                    </a:solidFill>
                  </a:tcPr>
                </a:tc>
                <a:tc>
                  <a:txBody>
                    <a:bodyPr/>
                    <a:lstStyle/>
                    <a:p>
                      <a:pPr marL="0" marR="0" lvl="0" indent="0" algn="l" rtl="0">
                        <a:spcBef>
                          <a:spcPts val="0"/>
                        </a:spcBef>
                        <a:spcAft>
                          <a:spcPts val="0"/>
                        </a:spcAft>
                        <a:buNone/>
                      </a:pPr>
                      <a:r>
                        <a:rPr lang="en-US" sz="1465">
                          <a:solidFill>
                            <a:schemeClr val="lt1"/>
                          </a:solidFill>
                          <a:latin typeface="Century Gothic"/>
                          <a:ea typeface="Century Gothic"/>
                          <a:cs typeface="Century Gothic"/>
                          <a:sym typeface="Century Gothic"/>
                        </a:rPr>
                        <a:t>No – refer to Advanced Search teams</a:t>
                      </a:r>
                      <a:endParaRPr sz="1465">
                        <a:solidFill>
                          <a:schemeClr val="lt1"/>
                        </a:solidFill>
                        <a:latin typeface="Century Gothic"/>
                        <a:ea typeface="Century Gothic"/>
                        <a:cs typeface="Century Gothic"/>
                        <a:sym typeface="Century Gothic"/>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0000"/>
                    </a:solidFill>
                  </a:tcPr>
                </a:tc>
                <a:extLst>
                  <a:ext uri="{0D108BD9-81ED-4DB2-BD59-A6C34878D82A}">
                    <a16:rowId xmlns:a16="http://schemas.microsoft.com/office/drawing/2014/main" val="10003"/>
                  </a:ext>
                </a:extLst>
              </a:tr>
            </a:tbl>
          </a:graphicData>
        </a:graphic>
      </p:graphicFrame>
      <p:sp>
        <p:nvSpPr>
          <p:cNvPr id="328" name="Google Shape;328;p8"/>
          <p:cNvSpPr txBox="1"/>
          <p:nvPr/>
        </p:nvSpPr>
        <p:spPr>
          <a:xfrm>
            <a:off x="1722214" y="17252"/>
            <a:ext cx="8543925" cy="628133"/>
          </a:xfrm>
          <a:prstGeom prst="rect">
            <a:avLst/>
          </a:prstGeom>
          <a:noFill/>
          <a:ln>
            <a:noFill/>
          </a:ln>
        </p:spPr>
        <p:txBody>
          <a:bodyPr spcFirstLastPara="1" wrap="square" lIns="72000" tIns="45700" rIns="72000" bIns="45700" anchor="b" anchorCtr="0">
            <a:normAutofit/>
          </a:bodyPr>
          <a:lstStyle/>
          <a:p>
            <a:pPr algn="ctr">
              <a:buClr>
                <a:srgbClr val="0070C0"/>
              </a:buClr>
              <a:buSzPts val="3200"/>
            </a:pPr>
            <a:r>
              <a:rPr lang="en-US" sz="3200" b="0" i="0" u="none" strike="noStrike" cap="none">
                <a:solidFill>
                  <a:srgbClr val="0070C0"/>
                </a:solidFill>
                <a:latin typeface="Century Gothic"/>
                <a:ea typeface="Century Gothic"/>
                <a:cs typeface="Century Gothic"/>
                <a:sym typeface="Century Gothic"/>
              </a:rPr>
              <a:t>Scope of AAS on </a:t>
            </a:r>
            <a:r>
              <a:rPr lang="en-US" sz="3200">
                <a:solidFill>
                  <a:srgbClr val="0070C0"/>
                </a:solidFill>
                <a:latin typeface="Century Gothic"/>
                <a:ea typeface="Century Gothic"/>
                <a:cs typeface="Century Gothic"/>
                <a:sym typeface="Century Gothic"/>
              </a:rPr>
              <a:t>Building </a:t>
            </a:r>
            <a:r>
              <a:rPr lang="en-US" sz="3200" b="0" i="0" u="none" strike="noStrike" cap="none">
                <a:solidFill>
                  <a:srgbClr val="0070C0"/>
                </a:solidFill>
                <a:latin typeface="Century Gothic"/>
                <a:ea typeface="Century Gothic"/>
                <a:cs typeface="Century Gothic"/>
                <a:sym typeface="Century Gothic"/>
              </a:rPr>
              <a:t>Search</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9"/>
          <p:cNvSpPr txBox="1"/>
          <p:nvPr/>
        </p:nvSpPr>
        <p:spPr>
          <a:xfrm>
            <a:off x="644491" y="1359202"/>
            <a:ext cx="10486327" cy="441659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i="0" u="none" strike="noStrike" cap="none">
                <a:solidFill>
                  <a:schemeClr val="dk1"/>
                </a:solidFill>
                <a:latin typeface="Century Gothic"/>
                <a:ea typeface="Century Gothic"/>
                <a:cs typeface="Century Gothic"/>
                <a:sym typeface="Century Gothic"/>
              </a:rPr>
              <a:t>Possible Situations for Building Search for All Arms Searchers </a:t>
            </a:r>
            <a:br>
              <a:rPr lang="en-US" sz="2400" b="1" i="0" u="none" strike="noStrike" cap="none">
                <a:solidFill>
                  <a:schemeClr val="dk1"/>
                </a:solidFill>
                <a:latin typeface="Century Gothic"/>
                <a:ea typeface="Century Gothic"/>
                <a:cs typeface="Century Gothic"/>
                <a:sym typeface="Century Gothic"/>
              </a:rPr>
            </a:br>
            <a:r>
              <a:rPr lang="en-US" sz="2400" b="1" i="0" u="none" strike="noStrike" cap="none">
                <a:solidFill>
                  <a:schemeClr val="dk1"/>
                </a:solidFill>
                <a:latin typeface="Century Gothic"/>
                <a:ea typeface="Century Gothic"/>
                <a:cs typeface="Century Gothic"/>
                <a:sym typeface="Century Gothic"/>
              </a:rPr>
              <a:t>(Low-Threat, Defensive Context):</a:t>
            </a:r>
            <a:endParaRPr/>
          </a:p>
          <a:p>
            <a:pPr marL="0" marR="0" lvl="0" indent="0" algn="l" rtl="0">
              <a:spcBef>
                <a:spcPts val="0"/>
              </a:spcBef>
              <a:spcAft>
                <a:spcPts val="0"/>
              </a:spcAft>
              <a:buNone/>
            </a:pPr>
            <a:endParaRPr sz="1800">
              <a:solidFill>
                <a:schemeClr val="dk1"/>
              </a:solidFill>
              <a:latin typeface="Century Gothic"/>
              <a:ea typeface="Century Gothic"/>
              <a:cs typeface="Century Gothic"/>
              <a:sym typeface="Century Gothic"/>
            </a:endParaRPr>
          </a:p>
          <a:p>
            <a:pPr marL="342900" marR="0" lvl="0" indent="-342900" algn="l" rtl="0">
              <a:spcBef>
                <a:spcPts val="600"/>
              </a:spcBef>
              <a:spcAft>
                <a:spcPts val="0"/>
              </a:spcAft>
              <a:buClr>
                <a:schemeClr val="dk1"/>
              </a:buClr>
              <a:buSzPts val="1800"/>
              <a:buFont typeface="Calibri"/>
              <a:buAutoNum type="arabicPeriod"/>
            </a:pPr>
            <a:r>
              <a:rPr lang="en-US" sz="1800" b="1">
                <a:solidFill>
                  <a:schemeClr val="dk1"/>
                </a:solidFill>
                <a:latin typeface="Century Gothic"/>
                <a:ea typeface="Century Gothic"/>
                <a:cs typeface="Century Gothic"/>
                <a:sym typeface="Century Gothic"/>
              </a:rPr>
              <a:t>Force Protection / Security of UN Positions</a:t>
            </a:r>
            <a:r>
              <a:rPr lang="en-US" sz="1800">
                <a:solidFill>
                  <a:schemeClr val="dk1"/>
                </a:solidFill>
                <a:latin typeface="Century Gothic"/>
                <a:ea typeface="Century Gothic"/>
                <a:cs typeface="Century Gothic"/>
                <a:sym typeface="Century Gothic"/>
              </a:rPr>
              <a:t>: If there is a suspicious building in the immediate vicinity of a UN camp, checkpoint, or patrol base..</a:t>
            </a:r>
            <a:endParaRPr/>
          </a:p>
          <a:p>
            <a:pPr marL="342900" marR="0" lvl="0" indent="-342900" algn="l" rtl="0">
              <a:spcBef>
                <a:spcPts val="1200"/>
              </a:spcBef>
              <a:spcAft>
                <a:spcPts val="0"/>
              </a:spcAft>
              <a:buClr>
                <a:schemeClr val="dk1"/>
              </a:buClr>
              <a:buSzPts val="1800"/>
              <a:buFont typeface="Calibri"/>
              <a:buAutoNum type="arabicPeriod"/>
            </a:pPr>
            <a:r>
              <a:rPr lang="en-US" sz="1800" b="1">
                <a:solidFill>
                  <a:schemeClr val="dk1"/>
                </a:solidFill>
                <a:latin typeface="Century Gothic"/>
                <a:ea typeface="Century Gothic"/>
                <a:cs typeface="Century Gothic"/>
                <a:sym typeface="Century Gothic"/>
              </a:rPr>
              <a:t>During route reconnaissance or clearance operations</a:t>
            </a:r>
            <a:r>
              <a:rPr lang="en-US" sz="1800">
                <a:solidFill>
                  <a:schemeClr val="dk1"/>
                </a:solidFill>
                <a:latin typeface="Century Gothic"/>
                <a:ea typeface="Century Gothic"/>
                <a:cs typeface="Century Gothic"/>
                <a:sym typeface="Century Gothic"/>
              </a:rPr>
              <a:t>, if there is an abandoned or suspicious structure overlooking a road that could potentially be used for IED emplacement or ambush, a search may be carried out to confirm the absence of threats.</a:t>
            </a:r>
            <a:endParaRPr/>
          </a:p>
          <a:p>
            <a:pPr marL="342900" marR="0" lvl="0" indent="-342900" algn="l" rtl="0">
              <a:spcBef>
                <a:spcPts val="1200"/>
              </a:spcBef>
              <a:spcAft>
                <a:spcPts val="0"/>
              </a:spcAft>
              <a:buClr>
                <a:schemeClr val="dk1"/>
              </a:buClr>
              <a:buSzPts val="1800"/>
              <a:buFont typeface="Calibri"/>
              <a:buAutoNum type="arabicPeriod"/>
            </a:pPr>
            <a:r>
              <a:rPr lang="en-US" sz="1800">
                <a:solidFill>
                  <a:schemeClr val="dk1"/>
                </a:solidFill>
                <a:latin typeface="Century Gothic"/>
                <a:ea typeface="Century Gothic"/>
                <a:cs typeface="Century Gothic"/>
                <a:sym typeface="Century Gothic"/>
              </a:rPr>
              <a:t> </a:t>
            </a:r>
            <a:r>
              <a:rPr lang="en-US" sz="1800" b="1">
                <a:solidFill>
                  <a:schemeClr val="dk1"/>
                </a:solidFill>
                <a:latin typeface="Century Gothic"/>
                <a:ea typeface="Century Gothic"/>
                <a:cs typeface="Century Gothic"/>
                <a:sym typeface="Century Gothic"/>
              </a:rPr>
              <a:t>Before Occupying a Temporary Facility: </a:t>
            </a:r>
            <a:r>
              <a:rPr lang="en-US" sz="1800">
                <a:solidFill>
                  <a:schemeClr val="dk1"/>
                </a:solidFill>
                <a:latin typeface="Century Gothic"/>
                <a:ea typeface="Century Gothic"/>
                <a:cs typeface="Century Gothic"/>
                <a:sym typeface="Century Gothic"/>
              </a:rPr>
              <a:t>If a patrol intends to use a building for a temporary CP (Command Post), shelter, or observation post, a search should be conducted to ensure the site is safe and not booby-trapped.</a:t>
            </a:r>
            <a:endParaRPr/>
          </a:p>
          <a:p>
            <a:pPr marL="342900" marR="0" lvl="0" indent="-228600" algn="l" rtl="0">
              <a:spcBef>
                <a:spcPts val="1200"/>
              </a:spcBef>
              <a:spcAft>
                <a:spcPts val="0"/>
              </a:spcAft>
              <a:buClr>
                <a:schemeClr val="dk1"/>
              </a:buClr>
              <a:buSzPts val="1800"/>
              <a:buFont typeface="Calibri"/>
              <a:buNone/>
            </a:pPr>
            <a:endParaRPr sz="1800">
              <a:solidFill>
                <a:schemeClr val="dk1"/>
              </a:solidFill>
              <a:latin typeface="Century Gothic"/>
              <a:ea typeface="Century Gothic"/>
              <a:cs typeface="Century Gothic"/>
              <a:sym typeface="Century Gothic"/>
            </a:endParaRPr>
          </a:p>
        </p:txBody>
      </p:sp>
      <p:sp>
        <p:nvSpPr>
          <p:cNvPr id="334" name="Google Shape;334;p9"/>
          <p:cNvSpPr txBox="1"/>
          <p:nvPr/>
        </p:nvSpPr>
        <p:spPr>
          <a:xfrm>
            <a:off x="1722214" y="17252"/>
            <a:ext cx="8543925" cy="628133"/>
          </a:xfrm>
          <a:prstGeom prst="rect">
            <a:avLst/>
          </a:prstGeom>
          <a:noFill/>
          <a:ln>
            <a:noFill/>
          </a:ln>
        </p:spPr>
        <p:txBody>
          <a:bodyPr spcFirstLastPara="1" wrap="square" lIns="72000" tIns="45700" rIns="72000" bIns="45700" anchor="b" anchorCtr="0">
            <a:normAutofit/>
          </a:bodyPr>
          <a:lstStyle/>
          <a:p>
            <a:pPr marL="0" marR="0" lvl="0" indent="0" algn="ctr" rtl="0">
              <a:spcBef>
                <a:spcPts val="0"/>
              </a:spcBef>
              <a:spcAft>
                <a:spcPts val="0"/>
              </a:spcAft>
              <a:buClr>
                <a:srgbClr val="0070C0"/>
              </a:buClr>
              <a:buSzPts val="3200"/>
              <a:buFont typeface="Century Gothic"/>
              <a:buNone/>
            </a:pPr>
            <a:r>
              <a:rPr lang="en-US" sz="3200" b="0" u="none">
                <a:solidFill>
                  <a:srgbClr val="0070C0"/>
                </a:solidFill>
                <a:latin typeface="Century Gothic"/>
                <a:ea typeface="Century Gothic"/>
                <a:cs typeface="Century Gothic"/>
                <a:sym typeface="Century Gothic"/>
              </a:rPr>
              <a:t>Scope of AAS on </a:t>
            </a:r>
            <a:r>
              <a:rPr lang="en-US" sz="3200">
                <a:solidFill>
                  <a:srgbClr val="0070C0"/>
                </a:solidFill>
                <a:latin typeface="Century Gothic"/>
                <a:ea typeface="Century Gothic"/>
                <a:cs typeface="Century Gothic"/>
                <a:sym typeface="Century Gothic"/>
              </a:rPr>
              <a:t>Building</a:t>
            </a:r>
            <a:r>
              <a:rPr lang="en-US" sz="3200" b="0" u="none">
                <a:solidFill>
                  <a:srgbClr val="0070C0"/>
                </a:solidFill>
                <a:latin typeface="Century Gothic"/>
                <a:ea typeface="Century Gothic"/>
                <a:cs typeface="Century Gothic"/>
                <a:sym typeface="Century Gothic"/>
              </a:rPr>
              <a:t> Search</a:t>
            </a:r>
            <a:endParaRPr/>
          </a:p>
        </p:txBody>
      </p:sp>
    </p:spTree>
  </p:cSld>
  <p:clrMapOvr>
    <a:masterClrMapping/>
  </p:clrMapOvr>
</p:sld>
</file>

<file path=ppt/theme/theme1.xml><?xml version="1.0" encoding="utf-8"?>
<a:theme xmlns:a="http://schemas.openxmlformats.org/drawingml/2006/main" name="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6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7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985ec44e-1bab-4c0b-9df0-6ba128686fc9" xsi:nil="true"/>
    <lcf76f155ced4ddcb4097134ff3c332f xmlns="ffaef953-2cda-4d9d-b070-85228d2d3b5f">
      <Terms xmlns="http://schemas.microsoft.com/office/infopath/2007/PartnerControls"/>
    </lcf76f155ced4ddcb4097134ff3c332f>
    <_Flow_SignoffStatus xmlns="ffaef953-2cda-4d9d-b070-85228d2d3b5f" xsi:nil="true"/>
    <_x0023_ xmlns="ffaef953-2cda-4d9d-b070-85228d2d3b5f"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52591365DD56D4D8750E674CD62EF32" ma:contentTypeVersion="23" ma:contentTypeDescription="Create a new document." ma:contentTypeScope="" ma:versionID="c5f28d0370c2ddf175eb7151bd9e5876">
  <xsd:schema xmlns:xsd="http://www.w3.org/2001/XMLSchema" xmlns:xs="http://www.w3.org/2001/XMLSchema" xmlns:p="http://schemas.microsoft.com/office/2006/metadata/properties" xmlns:ns2="ffaef953-2cda-4d9d-b070-85228d2d3b5f" xmlns:ns3="756f3f7a-cc20-4157-bc78-ddc9769d8db6" xmlns:ns4="985ec44e-1bab-4c0b-9df0-6ba128686fc9" targetNamespace="http://schemas.microsoft.com/office/2006/metadata/properties" ma:root="true" ma:fieldsID="f2cbe3a3fd8abb7a28bcecb25eabb7e5" ns2:_="" ns3:_="" ns4:_="">
    <xsd:import namespace="ffaef953-2cda-4d9d-b070-85228d2d3b5f"/>
    <xsd:import namespace="756f3f7a-cc20-4157-bc78-ddc9769d8db6"/>
    <xsd:import namespace="985ec44e-1bab-4c0b-9df0-6ba128686fc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_x0023_"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2:_Flow_SignoffStatus" minOccurs="0"/>
                <xsd:element ref="ns2:MediaLengthInSeconds" minOccurs="0"/>
                <xsd:element ref="ns4:TaxCatchAll" minOccurs="0"/>
                <xsd:element ref="ns2:lcf76f155ced4ddcb4097134ff3c332f"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faef953-2cda-4d9d-b070-85228d2d3b5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_x0023_" ma:index="12" nillable="true" ma:displayName="#" ma:format="Dropdown" ma:internalName="_x0023_" ma:percentage="FALSE">
      <xsd:simpleType>
        <xsd:restriction base="dms:Number"/>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_Flow_SignoffStatus" ma:index="21" nillable="true" ma:displayName="Sign-off status" ma:internalName="Sign_x002d_off_x0020_status">
      <xsd:simpleType>
        <xsd:restriction base="dms:Text"/>
      </xsd:simpleType>
    </xsd:element>
    <xsd:element name="MediaLengthInSeconds" ma:index="22"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56f3f7a-cc20-4157-bc78-ddc9769d8db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d48d4a9f-cfb2-42af-b391-1b84484739eb}" ma:internalName="TaxCatchAll" ma:showField="CatchAllData" ma:web="756f3f7a-cc20-4157-bc78-ddc9769d8d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0A10B79-A209-4D64-8297-CD8E55DD9694}">
  <ds:schemaRefs>
    <ds:schemaRef ds:uri="http://schemas.microsoft.com/sharepoint/v3/contenttype/forms"/>
  </ds:schemaRefs>
</ds:datastoreItem>
</file>

<file path=customXml/itemProps2.xml><?xml version="1.0" encoding="utf-8"?>
<ds:datastoreItem xmlns:ds="http://schemas.openxmlformats.org/officeDocument/2006/customXml" ds:itemID="{E84333B5-86DA-409B-A1C8-A35D1D7AF1B7}">
  <ds:schemaRefs>
    <ds:schemaRef ds:uri="http://schemas.microsoft.com/office/2006/metadata/properties"/>
    <ds:schemaRef ds:uri="http://schemas.microsoft.com/office/infopath/2007/PartnerControls"/>
    <ds:schemaRef ds:uri="db065248-edff-472c-af6e-a9abf8433378"/>
    <ds:schemaRef ds:uri="985ec44e-1bab-4c0b-9df0-6ba128686fc9"/>
  </ds:schemaRefs>
</ds:datastoreItem>
</file>

<file path=customXml/itemProps3.xml><?xml version="1.0" encoding="utf-8"?>
<ds:datastoreItem xmlns:ds="http://schemas.openxmlformats.org/officeDocument/2006/customXml" ds:itemID="{8F3EA38F-17BF-4C39-83A8-5404B0D3965D}"/>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40</Slides>
  <Notes>40</Notes>
  <HiddenSlides>0</HiddenSlides>
  <ScaleCrop>false</ScaleCrop>
  <HeadingPairs>
    <vt:vector size="4" baseType="variant">
      <vt:variant>
        <vt:lpstr>Theme</vt:lpstr>
      </vt:variant>
      <vt:variant>
        <vt:i4>6</vt:i4>
      </vt:variant>
      <vt:variant>
        <vt:lpstr>Slide Titles</vt:lpstr>
      </vt:variant>
      <vt:variant>
        <vt:i4>40</vt:i4>
      </vt:variant>
    </vt:vector>
  </HeadingPairs>
  <TitlesOfParts>
    <vt:vector size="46" baseType="lpstr">
      <vt:lpstr>1_Office Theme</vt:lpstr>
      <vt:lpstr>6_Office Theme</vt:lpstr>
      <vt:lpstr>7_Office Theme</vt:lpstr>
      <vt:lpstr>3_Office Theme</vt:lpstr>
      <vt:lpstr>Office Theme</vt:lpstr>
      <vt:lpstr>2_Office Theme</vt:lpstr>
      <vt:lpstr>AASC Lesson 2.6: Building Search</vt:lpstr>
      <vt:lpstr>Overview</vt:lpstr>
      <vt:lpstr>Terminal Learning Objectives</vt:lpstr>
      <vt:lpstr>2.6.1 Scope of All Arms Search  </vt:lpstr>
      <vt:lpstr>Scope of AAS on Compound Search</vt:lpstr>
      <vt:lpstr>PowerPoint Presentation</vt:lpstr>
      <vt:lpstr>PowerPoint Presentation</vt:lpstr>
      <vt:lpstr>PowerPoint Presentation</vt:lpstr>
      <vt:lpstr>PowerPoint Presentation</vt:lpstr>
      <vt:lpstr>2.6.2 Planning Considerations  </vt:lpstr>
      <vt:lpstr>PowerPoint Presentation</vt:lpstr>
      <vt:lpstr>PowerPoint Presentation</vt:lpstr>
      <vt:lpstr>PowerPoint Presentation</vt:lpstr>
      <vt:lpstr>2.6.3 Vulnerable Points  </vt:lpstr>
      <vt:lpstr>Vulnerable Points</vt:lpstr>
      <vt:lpstr>Vulnerable Points</vt:lpstr>
      <vt:lpstr>Vulnerable Points</vt:lpstr>
      <vt:lpstr>Vulnerable Points</vt:lpstr>
      <vt:lpstr>Vulnerable Points</vt:lpstr>
      <vt:lpstr>2.6.4 Phases of a Building Search  </vt:lpstr>
      <vt:lpstr>Phases of a Building Search</vt:lpstr>
      <vt:lpstr>Phases of a Building Search</vt:lpstr>
      <vt:lpstr>Phases of a Building Search</vt:lpstr>
      <vt:lpstr>Phases of a Building Search</vt:lpstr>
      <vt:lpstr>Phases of a Building Search</vt:lpstr>
      <vt:lpstr>Phases of a Building Search</vt:lpstr>
      <vt:lpstr>Phases of a Building Search</vt:lpstr>
      <vt:lpstr>Phases of a Building Search</vt:lpstr>
      <vt:lpstr>Phases of a Building Search</vt:lpstr>
      <vt:lpstr>PowerPoint Presentation</vt:lpstr>
      <vt:lpstr>PowerPoint Presentation</vt:lpstr>
      <vt:lpstr>Phases of a Building Search</vt:lpstr>
      <vt:lpstr>Phases of a Building Search</vt:lpstr>
      <vt:lpstr>PowerPoint Presentation</vt:lpstr>
      <vt:lpstr>PowerPoint Presentation</vt:lpstr>
      <vt:lpstr>PowerPoint Presentation</vt:lpstr>
      <vt:lpstr> The 5Cs</vt:lpstr>
      <vt:lpstr>Compound/Building Search</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Rory James Mc Cann</dc:creator>
  <cp:revision>3</cp:revision>
  <dcterms:created xsi:type="dcterms:W3CDTF">2022-02-11T16:48:17Z</dcterms:created>
  <dcterms:modified xsi:type="dcterms:W3CDTF">2025-05-09T06:09:48Z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0x010100E52591365DD56D4D8750E674CD62EF32</vt:lpwstr>
  </property>
  <property fmtid="{D5CDD505-2E9C-101B-9397-08002B2CF9AE}" pid="3" name="MSIP_Label_d8a60473-494b-4586-a1bb-b0e663054676_Enabled">
    <vt:lpwstr>true</vt:lpwstr>
  </property>
  <property fmtid="{D5CDD505-2E9C-101B-9397-08002B2CF9AE}" pid="4" name="MSIP_Label_d8a60473-494b-4586-a1bb-b0e663054676_SetDate">
    <vt:lpwstr>2025-03-26T11:47:08Z</vt:lpwstr>
  </property>
  <property fmtid="{D5CDD505-2E9C-101B-9397-08002B2CF9AE}" pid="5" name="MSIP_Label_d8a60473-494b-4586-a1bb-b0e663054676_Method">
    <vt:lpwstr>Privileged</vt:lpwstr>
  </property>
  <property fmtid="{D5CDD505-2E9C-101B-9397-08002B2CF9AE}" pid="6" name="MSIP_Label_d8a60473-494b-4586-a1bb-b0e663054676_Name">
    <vt:lpwstr>MOD-1-O-‘UNMARKED’</vt:lpwstr>
  </property>
  <property fmtid="{D5CDD505-2E9C-101B-9397-08002B2CF9AE}" pid="7" name="MSIP_Label_d8a60473-494b-4586-a1bb-b0e663054676_SiteId">
    <vt:lpwstr>be7760ed-5953-484b-ae95-d0a16dfa09e5</vt:lpwstr>
  </property>
  <property fmtid="{D5CDD505-2E9C-101B-9397-08002B2CF9AE}" pid="8" name="MSIP_Label_d8a60473-494b-4586-a1bb-b0e663054676_ActionId">
    <vt:lpwstr>3579337c-d8fe-4951-aa76-4c52f411e694</vt:lpwstr>
  </property>
  <property fmtid="{D5CDD505-2E9C-101B-9397-08002B2CF9AE}" pid="9" name="MSIP_Label_d8a60473-494b-4586-a1bb-b0e663054676_ContentBits">
    <vt:lpwstr>0</vt:lpwstr>
  </property>
  <property fmtid="{D5CDD505-2E9C-101B-9397-08002B2CF9AE}" pid="10" name="MediaServiceImageTags">
    <vt:lpwstr/>
  </property>
</Properties>
</file>